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2" r:id="rId1"/>
  </p:sldMasterIdLst>
  <p:notesMasterIdLst>
    <p:notesMasterId r:id="rId8"/>
  </p:notesMasterIdLst>
  <p:sldIdLst>
    <p:sldId id="256" r:id="rId2"/>
    <p:sldId id="306" r:id="rId3"/>
    <p:sldId id="300" r:id="rId4"/>
    <p:sldId id="307" r:id="rId5"/>
    <p:sldId id="308" r:id="rId6"/>
    <p:sldId id="309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DD"/>
    <a:srgbClr val="00A3DC"/>
    <a:srgbClr val="86BC25"/>
    <a:srgbClr val="00A0DE"/>
    <a:srgbClr val="D51130"/>
    <a:srgbClr val="C0E399"/>
    <a:srgbClr val="BFBFBF"/>
    <a:srgbClr val="E2E2E2"/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27" autoAdjust="0"/>
    <p:restoredTop sz="94660"/>
  </p:normalViewPr>
  <p:slideViewPr>
    <p:cSldViewPr showGuides="1">
      <p:cViewPr varScale="1">
        <p:scale>
          <a:sx n="88" d="100"/>
          <a:sy n="88" d="100"/>
        </p:scale>
        <p:origin x="73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9D6A6-18BE-474C-84DA-725B99534B57}" type="datetimeFigureOut">
              <a:rPr lang="en-GB" smtClean="0"/>
              <a:pPr/>
              <a:t>20/04/2021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FD4E2-96A8-4CF1-ABAA-27E094F868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297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/>
        </p:nvGrpSpPr>
        <p:grpSpPr>
          <a:xfrm>
            <a:off x="8652284" y="-2"/>
            <a:ext cx="1764891" cy="1764891"/>
            <a:chOff x="5194300" y="2519363"/>
            <a:chExt cx="1811338" cy="1811338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072010"/>
          </a:xfrm>
          <a:custGeom>
            <a:avLst/>
            <a:gdLst>
              <a:gd name="connsiteX0" fmla="*/ 0 w 12192000"/>
              <a:gd name="connsiteY0" fmla="*/ 0 h 5072010"/>
              <a:gd name="connsiteX1" fmla="*/ 8652284 w 12192000"/>
              <a:gd name="connsiteY1" fmla="*/ 0 h 5072010"/>
              <a:gd name="connsiteX2" fmla="*/ 8652284 w 12192000"/>
              <a:gd name="connsiteY2" fmla="*/ 1763999 h 5072010"/>
              <a:gd name="connsiteX3" fmla="*/ 10416284 w 12192000"/>
              <a:gd name="connsiteY3" fmla="*/ 1763999 h 5072010"/>
              <a:gd name="connsiteX4" fmla="*/ 10416284 w 12192000"/>
              <a:gd name="connsiteY4" fmla="*/ 0 h 5072010"/>
              <a:gd name="connsiteX5" fmla="*/ 12192000 w 12192000"/>
              <a:gd name="connsiteY5" fmla="*/ 0 h 5072010"/>
              <a:gd name="connsiteX6" fmla="*/ 12192000 w 12192000"/>
              <a:gd name="connsiteY6" fmla="*/ 4987717 h 5072010"/>
              <a:gd name="connsiteX7" fmla="*/ 9799982 w 12192000"/>
              <a:gd name="connsiteY7" fmla="*/ 4045225 h 5072010"/>
              <a:gd name="connsiteX8" fmla="*/ 0 w 12192000"/>
              <a:gd name="connsiteY8" fmla="*/ 5072010 h 5072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5072010">
                <a:moveTo>
                  <a:pt x="0" y="0"/>
                </a:moveTo>
                <a:lnTo>
                  <a:pt x="8652284" y="0"/>
                </a:lnTo>
                <a:lnTo>
                  <a:pt x="8652284" y="1763999"/>
                </a:lnTo>
                <a:lnTo>
                  <a:pt x="10416284" y="1763999"/>
                </a:lnTo>
                <a:lnTo>
                  <a:pt x="10416284" y="0"/>
                </a:lnTo>
                <a:lnTo>
                  <a:pt x="12192000" y="0"/>
                </a:lnTo>
                <a:lnTo>
                  <a:pt x="12192000" y="4987717"/>
                </a:lnTo>
                <a:lnTo>
                  <a:pt x="9799982" y="4045225"/>
                </a:lnTo>
                <a:lnTo>
                  <a:pt x="0" y="507201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bIns="1044000" anchor="ctr">
            <a:noAutofit/>
          </a:bodyPr>
          <a:lstStyle>
            <a:lvl1pPr algn="ctr">
              <a:defRPr baseline="0"/>
            </a:lvl1pPr>
          </a:lstStyle>
          <a:p>
            <a:r>
              <a:rPr lang="nl-NL" dirty="0"/>
              <a:t>Click on </a:t>
            </a:r>
            <a:r>
              <a:rPr lang="nl-NL" dirty="0" err="1"/>
              <a:t>the</a:t>
            </a:r>
            <a:r>
              <a:rPr lang="nl-NL" dirty="0"/>
              <a:t> icon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7126" y="5084763"/>
            <a:ext cx="9290050" cy="664797"/>
          </a:xfrm>
        </p:spPr>
        <p:txBody>
          <a:bodyPr wrap="square" anchor="b" anchorCtr="0">
            <a:sp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7125" y="5842000"/>
            <a:ext cx="9290050" cy="369332"/>
          </a:xfrm>
        </p:spPr>
        <p:txBody>
          <a:bodyPr wrap="square" rIns="10800">
            <a:spAutoFit/>
          </a:bodyPr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t="89312"/>
          <a:stretch/>
        </p:blipFill>
        <p:spPr>
          <a:xfrm>
            <a:off x="8652284" y="6696000"/>
            <a:ext cx="1764891" cy="162000"/>
          </a:xfrm>
          <a:prstGeom prst="rect">
            <a:avLst/>
          </a:prstGeom>
          <a:solidFill>
            <a:srgbClr val="D51130"/>
          </a:solidFill>
        </p:spPr>
      </p:pic>
      <p:grpSp>
        <p:nvGrpSpPr>
          <p:cNvPr id="17" name="Groep 8"/>
          <p:cNvGrpSpPr/>
          <p:nvPr userDrawn="1"/>
        </p:nvGrpSpPr>
        <p:grpSpPr>
          <a:xfrm>
            <a:off x="8652284" y="-2"/>
            <a:ext cx="1764891" cy="1764891"/>
            <a:chOff x="5194300" y="2519363"/>
            <a:chExt cx="1811338" cy="1811338"/>
          </a:xfrm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4" name="Picture 23"/>
          <p:cNvPicPr>
            <a:picLocks noChangeAspect="1"/>
          </p:cNvPicPr>
          <p:nvPr userDrawn="1"/>
        </p:nvPicPr>
        <p:blipFill rotWithShape="1">
          <a:blip r:embed="rId2"/>
          <a:srcRect t="89312"/>
          <a:stretch/>
        </p:blipFill>
        <p:spPr>
          <a:xfrm>
            <a:off x="8652284" y="6696000"/>
            <a:ext cx="1764891" cy="162000"/>
          </a:xfrm>
          <a:prstGeom prst="rect">
            <a:avLst/>
          </a:prstGeom>
          <a:solidFill>
            <a:srgbClr val="D51130"/>
          </a:solidFill>
        </p:spPr>
      </p:pic>
    </p:spTree>
    <p:extLst>
      <p:ext uri="{BB962C8B-B14F-4D97-AF65-F5344CB8AC3E}">
        <p14:creationId xmlns:p14="http://schemas.microsoft.com/office/powerpoint/2010/main" val="25992891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6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014" y="3032956"/>
            <a:ext cx="9923687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0075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/>
              <a:t>DOM  |  Presentatie templates  |  20 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127125" y="2600908"/>
            <a:ext cx="9937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83432" y="1988840"/>
            <a:ext cx="10297144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127125" y="2600908"/>
            <a:ext cx="9937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983432" y="1988840"/>
            <a:ext cx="10297144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2651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911">
          <p15:clr>
            <a:srgbClr val="FBAE40"/>
          </p15:clr>
        </p15:guide>
        <p15:guide id="2" orient="horz" pos="527">
          <p15:clr>
            <a:srgbClr val="FBAE40"/>
          </p15:clr>
        </p15:guide>
        <p15:guide id="3" orient="horz" pos="3838">
          <p15:clr>
            <a:srgbClr val="FBAE40"/>
          </p15:clr>
        </p15:guide>
        <p15:guide id="4" pos="3840">
          <p15:clr>
            <a:srgbClr val="FBAE40"/>
          </p15:clr>
        </p15:guide>
        <p15:guide id="5" pos="710">
          <p15:clr>
            <a:srgbClr val="FBAE40"/>
          </p15:clr>
        </p15:guide>
        <p15:guide id="6" pos="6970">
          <p15:clr>
            <a:srgbClr val="FBAE40"/>
          </p15:clr>
        </p15:guide>
        <p15:guide id="7" orient="horz" pos="102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015" y="3032956"/>
            <a:ext cx="4605624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0075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/>
              <a:t>DOM  |  Presentatie templates  |  20 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127125" y="2600908"/>
            <a:ext cx="9937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83432" y="1988840"/>
            <a:ext cx="10297144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459251" y="3032956"/>
            <a:ext cx="4605624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127125" y="2600908"/>
            <a:ext cx="9937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983432" y="1988840"/>
            <a:ext cx="10297144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4259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  <p15:guide id="2" pos="710">
          <p15:clr>
            <a:srgbClr val="FBAE40"/>
          </p15:clr>
        </p15:guide>
        <p15:guide id="3" orient="horz" pos="527">
          <p15:clr>
            <a:srgbClr val="FBAE40"/>
          </p15:clr>
        </p15:guide>
        <p15:guide id="4" orient="horz" pos="1911">
          <p15:clr>
            <a:srgbClr val="FBAE40"/>
          </p15:clr>
        </p15:guide>
        <p15:guide id="5" orient="horz" pos="3838">
          <p15:clr>
            <a:srgbClr val="FBAE40"/>
          </p15:clr>
        </p15:guide>
        <p15:guide id="6" pos="3840">
          <p15:clr>
            <a:srgbClr val="FBAE40"/>
          </p15:clr>
        </p15:guide>
        <p15:guide id="7" orient="horz" pos="102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/>
          <p:cNvSpPr/>
          <p:nvPr/>
        </p:nvSpPr>
        <p:spPr>
          <a:xfrm>
            <a:off x="0" y="4887310"/>
            <a:ext cx="12192000" cy="1970690"/>
          </a:xfrm>
          <a:custGeom>
            <a:avLst/>
            <a:gdLst>
              <a:gd name="connsiteX0" fmla="*/ 10505174 w 12192000"/>
              <a:gd name="connsiteY0" fmla="*/ 0 h 1970690"/>
              <a:gd name="connsiteX1" fmla="*/ 12192000 w 12192000"/>
              <a:gd name="connsiteY1" fmla="*/ 719692 h 1970690"/>
              <a:gd name="connsiteX2" fmla="*/ 12192000 w 12192000"/>
              <a:gd name="connsiteY2" fmla="*/ 1970690 h 1970690"/>
              <a:gd name="connsiteX3" fmla="*/ 0 w 12192000"/>
              <a:gd name="connsiteY3" fmla="*/ 1970690 h 1970690"/>
              <a:gd name="connsiteX4" fmla="*/ 0 w 12192000"/>
              <a:gd name="connsiteY4" fmla="*/ 830378 h 1970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970690">
                <a:moveTo>
                  <a:pt x="10505174" y="0"/>
                </a:moveTo>
                <a:lnTo>
                  <a:pt x="12192000" y="719692"/>
                </a:lnTo>
                <a:lnTo>
                  <a:pt x="12192000" y="1970690"/>
                </a:lnTo>
                <a:lnTo>
                  <a:pt x="0" y="1970690"/>
                </a:lnTo>
                <a:lnTo>
                  <a:pt x="0" y="830378"/>
                </a:lnTo>
                <a:close/>
              </a:path>
            </a:pathLst>
          </a:cu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6394" y="5523129"/>
            <a:ext cx="7705179" cy="498598"/>
          </a:xfrm>
        </p:spPr>
        <p:txBody>
          <a:bodyPr wrap="square" anchor="b" anchorCtr="0">
            <a:spAutoFit/>
          </a:bodyPr>
          <a:lstStyle>
            <a:lvl1pPr algn="r">
              <a:defRPr sz="36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6394" y="5957521"/>
            <a:ext cx="7705179" cy="338554"/>
          </a:xfrm>
        </p:spPr>
        <p:txBody>
          <a:bodyPr wrap="square" rIns="10800">
            <a:spAutoFit/>
          </a:bodyPr>
          <a:lstStyle>
            <a:lvl1pPr marL="0" indent="0" algn="r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grpSp>
        <p:nvGrpSpPr>
          <p:cNvPr id="7" name="Groep 6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6773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r>
              <a:rPr lang="en-GB"/>
              <a:t>DOM  |  Presentatie templates  |  20 January 2016</a:t>
            </a:r>
            <a:endParaRPr lang="en-GB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0576" y="6396568"/>
            <a:ext cx="395486" cy="184666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Freeform: Shape 17"/>
          <p:cNvSpPr/>
          <p:nvPr userDrawn="1"/>
        </p:nvSpPr>
        <p:spPr>
          <a:xfrm>
            <a:off x="0" y="4887310"/>
            <a:ext cx="12192000" cy="1970690"/>
          </a:xfrm>
          <a:custGeom>
            <a:avLst/>
            <a:gdLst>
              <a:gd name="connsiteX0" fmla="*/ 10505174 w 12192000"/>
              <a:gd name="connsiteY0" fmla="*/ 0 h 1970690"/>
              <a:gd name="connsiteX1" fmla="*/ 12192000 w 12192000"/>
              <a:gd name="connsiteY1" fmla="*/ 719692 h 1970690"/>
              <a:gd name="connsiteX2" fmla="*/ 12192000 w 12192000"/>
              <a:gd name="connsiteY2" fmla="*/ 1970690 h 1970690"/>
              <a:gd name="connsiteX3" fmla="*/ 0 w 12192000"/>
              <a:gd name="connsiteY3" fmla="*/ 1970690 h 1970690"/>
              <a:gd name="connsiteX4" fmla="*/ 0 w 12192000"/>
              <a:gd name="connsiteY4" fmla="*/ 830378 h 1970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970690">
                <a:moveTo>
                  <a:pt x="10505174" y="0"/>
                </a:moveTo>
                <a:lnTo>
                  <a:pt x="12192000" y="719692"/>
                </a:lnTo>
                <a:lnTo>
                  <a:pt x="12192000" y="1970690"/>
                </a:lnTo>
                <a:lnTo>
                  <a:pt x="0" y="1970690"/>
                </a:lnTo>
                <a:lnTo>
                  <a:pt x="0" y="830378"/>
                </a:lnTo>
                <a:close/>
              </a:path>
            </a:pathLst>
          </a:cu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grpSp>
        <p:nvGrpSpPr>
          <p:cNvPr id="22" name="Groep 6"/>
          <p:cNvGrpSpPr/>
          <p:nvPr userDrawn="1"/>
        </p:nvGrpSpPr>
        <p:grpSpPr>
          <a:xfrm>
            <a:off x="10526102" y="165845"/>
            <a:ext cx="486694" cy="262316"/>
            <a:chOff x="5437188" y="3005138"/>
            <a:chExt cx="1425575" cy="768350"/>
          </a:xfrm>
        </p:grpSpPr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71896952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  <p15:guide id="2" pos="710">
          <p15:clr>
            <a:srgbClr val="FBAE40"/>
          </p15:clr>
        </p15:guide>
        <p15:guide id="3" orient="horz" pos="2976">
          <p15:clr>
            <a:srgbClr val="FBAE40"/>
          </p15:clr>
        </p15:guide>
        <p15:guide id="4" orient="horz" pos="57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125" y="728663"/>
            <a:ext cx="9926576" cy="49859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0075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/>
              <a:t>DOM  |  Presentatie templates  |  20 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19436" y="1997525"/>
            <a:ext cx="10117124" cy="144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127125" y="1448780"/>
            <a:ext cx="9937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014" y="1682318"/>
            <a:ext cx="9923687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019436" y="1997525"/>
            <a:ext cx="10117124" cy="144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127125" y="1448780"/>
            <a:ext cx="9937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5108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  <p15:guide id="2" pos="710">
          <p15:clr>
            <a:srgbClr val="FBAE40"/>
          </p15:clr>
        </p15:guide>
        <p15:guide id="3" orient="horz" pos="459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orient="horz" pos="3838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sp>
        <p:nvSpPr>
          <p:cNvPr id="20" name="Freeform: Shape 19"/>
          <p:cNvSpPr/>
          <p:nvPr/>
        </p:nvSpPr>
        <p:spPr>
          <a:xfrm>
            <a:off x="0" y="-1"/>
            <a:ext cx="12192000" cy="5082174"/>
          </a:xfrm>
          <a:custGeom>
            <a:avLst/>
            <a:gdLst>
              <a:gd name="connsiteX0" fmla="*/ 0 w 12192000"/>
              <a:gd name="connsiteY0" fmla="*/ 0 h 5082174"/>
              <a:gd name="connsiteX1" fmla="*/ 9804412 w 12192000"/>
              <a:gd name="connsiteY1" fmla="*/ 0 h 5082174"/>
              <a:gd name="connsiteX2" fmla="*/ 10443178 w 12192000"/>
              <a:gd name="connsiteY2" fmla="*/ 0 h 5082174"/>
              <a:gd name="connsiteX3" fmla="*/ 11062378 w 12192000"/>
              <a:gd name="connsiteY3" fmla="*/ 0 h 5082174"/>
              <a:gd name="connsiteX4" fmla="*/ 11460596 w 12192000"/>
              <a:gd name="connsiteY4" fmla="*/ 0 h 5082174"/>
              <a:gd name="connsiteX5" fmla="*/ 12191999 w 12192000"/>
              <a:gd name="connsiteY5" fmla="*/ 0 h 5082174"/>
              <a:gd name="connsiteX6" fmla="*/ 12192000 w 12192000"/>
              <a:gd name="connsiteY6" fmla="*/ 22 h 5082174"/>
              <a:gd name="connsiteX7" fmla="*/ 12192000 w 12192000"/>
              <a:gd name="connsiteY7" fmla="*/ 5082174 h 5082174"/>
              <a:gd name="connsiteX8" fmla="*/ 1780783 w 12192000"/>
              <a:gd name="connsiteY8" fmla="*/ 4039856 h 5082174"/>
              <a:gd name="connsiteX9" fmla="*/ 0 w 12192000"/>
              <a:gd name="connsiteY9" fmla="*/ 4971227 h 5082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5082174">
                <a:moveTo>
                  <a:pt x="0" y="0"/>
                </a:moveTo>
                <a:lnTo>
                  <a:pt x="9804412" y="0"/>
                </a:lnTo>
                <a:lnTo>
                  <a:pt x="10443178" y="0"/>
                </a:lnTo>
                <a:lnTo>
                  <a:pt x="11062378" y="0"/>
                </a:lnTo>
                <a:lnTo>
                  <a:pt x="11460596" y="0"/>
                </a:lnTo>
                <a:lnTo>
                  <a:pt x="12191999" y="0"/>
                </a:lnTo>
                <a:lnTo>
                  <a:pt x="12192000" y="22"/>
                </a:lnTo>
                <a:lnTo>
                  <a:pt x="12192000" y="5082174"/>
                </a:lnTo>
                <a:lnTo>
                  <a:pt x="1780783" y="4039856"/>
                </a:lnTo>
                <a:lnTo>
                  <a:pt x="0" y="497122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ep 8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22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8" name="Title 1"/>
          <p:cNvSpPr>
            <a:spLocks noGrp="1"/>
          </p:cNvSpPr>
          <p:nvPr>
            <p:ph type="ctrTitle"/>
          </p:nvPr>
        </p:nvSpPr>
        <p:spPr>
          <a:xfrm>
            <a:off x="1127125" y="5540914"/>
            <a:ext cx="7705179" cy="498598"/>
          </a:xfrm>
        </p:spPr>
        <p:txBody>
          <a:bodyPr wrap="square" anchor="b" anchorCtr="0">
            <a:spAutoFit/>
          </a:bodyPr>
          <a:lstStyle>
            <a:lvl1pPr algn="l">
              <a:defRPr sz="36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9" name="Subtitle 2"/>
          <p:cNvSpPr>
            <a:spLocks noGrp="1"/>
          </p:cNvSpPr>
          <p:nvPr>
            <p:ph type="subTitle" idx="1"/>
          </p:nvPr>
        </p:nvSpPr>
        <p:spPr>
          <a:xfrm>
            <a:off x="1127125" y="5975306"/>
            <a:ext cx="7705179" cy="338554"/>
          </a:xfrm>
        </p:spPr>
        <p:txBody>
          <a:bodyPr wrap="square" rIns="10800">
            <a:sp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6773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/>
            </a:lvl1pPr>
          </a:lstStyle>
          <a:p>
            <a:r>
              <a:rPr lang="en-GB"/>
              <a:t>DOM  |  Presentatie templates  |  20 January 2016</a:t>
            </a:r>
            <a:endParaRPr lang="en-GB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0576" y="6396568"/>
            <a:ext cx="395486" cy="184666"/>
          </a:xfrm>
        </p:spPr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sp>
        <p:nvSpPr>
          <p:cNvPr id="16" name="Freeform: Shape 19"/>
          <p:cNvSpPr/>
          <p:nvPr userDrawn="1"/>
        </p:nvSpPr>
        <p:spPr>
          <a:xfrm>
            <a:off x="0" y="-1"/>
            <a:ext cx="12192000" cy="5082174"/>
          </a:xfrm>
          <a:custGeom>
            <a:avLst/>
            <a:gdLst>
              <a:gd name="connsiteX0" fmla="*/ 0 w 12192000"/>
              <a:gd name="connsiteY0" fmla="*/ 0 h 5082174"/>
              <a:gd name="connsiteX1" fmla="*/ 9804412 w 12192000"/>
              <a:gd name="connsiteY1" fmla="*/ 0 h 5082174"/>
              <a:gd name="connsiteX2" fmla="*/ 10443178 w 12192000"/>
              <a:gd name="connsiteY2" fmla="*/ 0 h 5082174"/>
              <a:gd name="connsiteX3" fmla="*/ 11062378 w 12192000"/>
              <a:gd name="connsiteY3" fmla="*/ 0 h 5082174"/>
              <a:gd name="connsiteX4" fmla="*/ 11460596 w 12192000"/>
              <a:gd name="connsiteY4" fmla="*/ 0 h 5082174"/>
              <a:gd name="connsiteX5" fmla="*/ 12191999 w 12192000"/>
              <a:gd name="connsiteY5" fmla="*/ 0 h 5082174"/>
              <a:gd name="connsiteX6" fmla="*/ 12192000 w 12192000"/>
              <a:gd name="connsiteY6" fmla="*/ 22 h 5082174"/>
              <a:gd name="connsiteX7" fmla="*/ 12192000 w 12192000"/>
              <a:gd name="connsiteY7" fmla="*/ 5082174 h 5082174"/>
              <a:gd name="connsiteX8" fmla="*/ 1780783 w 12192000"/>
              <a:gd name="connsiteY8" fmla="*/ 4039856 h 5082174"/>
              <a:gd name="connsiteX9" fmla="*/ 0 w 12192000"/>
              <a:gd name="connsiteY9" fmla="*/ 4971227 h 5082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5082174">
                <a:moveTo>
                  <a:pt x="0" y="0"/>
                </a:moveTo>
                <a:lnTo>
                  <a:pt x="9804412" y="0"/>
                </a:lnTo>
                <a:lnTo>
                  <a:pt x="10443178" y="0"/>
                </a:lnTo>
                <a:lnTo>
                  <a:pt x="11062378" y="0"/>
                </a:lnTo>
                <a:lnTo>
                  <a:pt x="11460596" y="0"/>
                </a:lnTo>
                <a:lnTo>
                  <a:pt x="12191999" y="0"/>
                </a:lnTo>
                <a:lnTo>
                  <a:pt x="12192000" y="22"/>
                </a:lnTo>
                <a:lnTo>
                  <a:pt x="12192000" y="5082174"/>
                </a:lnTo>
                <a:lnTo>
                  <a:pt x="1780783" y="4039856"/>
                </a:lnTo>
                <a:lnTo>
                  <a:pt x="0" y="497122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ep 8"/>
          <p:cNvGrpSpPr/>
          <p:nvPr userDrawn="1"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9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7567702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71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sp>
        <p:nvSpPr>
          <p:cNvPr id="20" name="Freeform: Shape 19"/>
          <p:cNvSpPr/>
          <p:nvPr/>
        </p:nvSpPr>
        <p:spPr>
          <a:xfrm flipH="1">
            <a:off x="0" y="-1"/>
            <a:ext cx="12192000" cy="5082174"/>
          </a:xfrm>
          <a:custGeom>
            <a:avLst/>
            <a:gdLst>
              <a:gd name="connsiteX0" fmla="*/ 0 w 12192000"/>
              <a:gd name="connsiteY0" fmla="*/ 0 h 5082174"/>
              <a:gd name="connsiteX1" fmla="*/ 9804412 w 12192000"/>
              <a:gd name="connsiteY1" fmla="*/ 0 h 5082174"/>
              <a:gd name="connsiteX2" fmla="*/ 10443178 w 12192000"/>
              <a:gd name="connsiteY2" fmla="*/ 0 h 5082174"/>
              <a:gd name="connsiteX3" fmla="*/ 11062378 w 12192000"/>
              <a:gd name="connsiteY3" fmla="*/ 0 h 5082174"/>
              <a:gd name="connsiteX4" fmla="*/ 11460596 w 12192000"/>
              <a:gd name="connsiteY4" fmla="*/ 0 h 5082174"/>
              <a:gd name="connsiteX5" fmla="*/ 12191999 w 12192000"/>
              <a:gd name="connsiteY5" fmla="*/ 0 h 5082174"/>
              <a:gd name="connsiteX6" fmla="*/ 12192000 w 12192000"/>
              <a:gd name="connsiteY6" fmla="*/ 22 h 5082174"/>
              <a:gd name="connsiteX7" fmla="*/ 12192000 w 12192000"/>
              <a:gd name="connsiteY7" fmla="*/ 5082174 h 5082174"/>
              <a:gd name="connsiteX8" fmla="*/ 1780783 w 12192000"/>
              <a:gd name="connsiteY8" fmla="*/ 4039856 h 5082174"/>
              <a:gd name="connsiteX9" fmla="*/ 0 w 12192000"/>
              <a:gd name="connsiteY9" fmla="*/ 4971227 h 5082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5082174">
                <a:moveTo>
                  <a:pt x="0" y="0"/>
                </a:moveTo>
                <a:lnTo>
                  <a:pt x="9804412" y="0"/>
                </a:lnTo>
                <a:lnTo>
                  <a:pt x="10443178" y="0"/>
                </a:lnTo>
                <a:lnTo>
                  <a:pt x="11062378" y="0"/>
                </a:lnTo>
                <a:lnTo>
                  <a:pt x="11460596" y="0"/>
                </a:lnTo>
                <a:lnTo>
                  <a:pt x="12191999" y="0"/>
                </a:lnTo>
                <a:lnTo>
                  <a:pt x="12192000" y="22"/>
                </a:lnTo>
                <a:lnTo>
                  <a:pt x="12192000" y="5082174"/>
                </a:lnTo>
                <a:lnTo>
                  <a:pt x="1780783" y="4039856"/>
                </a:lnTo>
                <a:lnTo>
                  <a:pt x="0" y="497122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ep 8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22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8" name="Title 1"/>
          <p:cNvSpPr>
            <a:spLocks noGrp="1"/>
          </p:cNvSpPr>
          <p:nvPr>
            <p:ph type="ctrTitle"/>
          </p:nvPr>
        </p:nvSpPr>
        <p:spPr>
          <a:xfrm>
            <a:off x="3356394" y="5540914"/>
            <a:ext cx="7705179" cy="498598"/>
          </a:xfrm>
        </p:spPr>
        <p:txBody>
          <a:bodyPr wrap="square" anchor="b" anchorCtr="0">
            <a:spAutoFit/>
          </a:bodyPr>
          <a:lstStyle>
            <a:lvl1pPr algn="r">
              <a:defRPr sz="36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9" name="Subtitle 2"/>
          <p:cNvSpPr>
            <a:spLocks noGrp="1"/>
          </p:cNvSpPr>
          <p:nvPr>
            <p:ph type="subTitle" idx="1"/>
          </p:nvPr>
        </p:nvSpPr>
        <p:spPr>
          <a:xfrm>
            <a:off x="3356394" y="5975306"/>
            <a:ext cx="7705179" cy="338554"/>
          </a:xfrm>
        </p:spPr>
        <p:txBody>
          <a:bodyPr wrap="square" rIns="10800">
            <a:spAutoFit/>
          </a:bodyPr>
          <a:lstStyle>
            <a:lvl1pPr marL="0" indent="0" algn="r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6773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/>
            </a:lvl1pPr>
          </a:lstStyle>
          <a:p>
            <a:r>
              <a:rPr lang="en-GB"/>
              <a:t>DOM  |  Presentatie templates  |  20 January 2016</a:t>
            </a:r>
            <a:endParaRPr lang="en-GB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0576" y="6396568"/>
            <a:ext cx="395486" cy="184666"/>
          </a:xfrm>
        </p:spPr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sp>
        <p:nvSpPr>
          <p:cNvPr id="16" name="Freeform: Shape 19"/>
          <p:cNvSpPr/>
          <p:nvPr userDrawn="1"/>
        </p:nvSpPr>
        <p:spPr>
          <a:xfrm flipH="1">
            <a:off x="0" y="-1"/>
            <a:ext cx="12192000" cy="5082174"/>
          </a:xfrm>
          <a:custGeom>
            <a:avLst/>
            <a:gdLst>
              <a:gd name="connsiteX0" fmla="*/ 0 w 12192000"/>
              <a:gd name="connsiteY0" fmla="*/ 0 h 5082174"/>
              <a:gd name="connsiteX1" fmla="*/ 9804412 w 12192000"/>
              <a:gd name="connsiteY1" fmla="*/ 0 h 5082174"/>
              <a:gd name="connsiteX2" fmla="*/ 10443178 w 12192000"/>
              <a:gd name="connsiteY2" fmla="*/ 0 h 5082174"/>
              <a:gd name="connsiteX3" fmla="*/ 11062378 w 12192000"/>
              <a:gd name="connsiteY3" fmla="*/ 0 h 5082174"/>
              <a:gd name="connsiteX4" fmla="*/ 11460596 w 12192000"/>
              <a:gd name="connsiteY4" fmla="*/ 0 h 5082174"/>
              <a:gd name="connsiteX5" fmla="*/ 12191999 w 12192000"/>
              <a:gd name="connsiteY5" fmla="*/ 0 h 5082174"/>
              <a:gd name="connsiteX6" fmla="*/ 12192000 w 12192000"/>
              <a:gd name="connsiteY6" fmla="*/ 22 h 5082174"/>
              <a:gd name="connsiteX7" fmla="*/ 12192000 w 12192000"/>
              <a:gd name="connsiteY7" fmla="*/ 5082174 h 5082174"/>
              <a:gd name="connsiteX8" fmla="*/ 1780783 w 12192000"/>
              <a:gd name="connsiteY8" fmla="*/ 4039856 h 5082174"/>
              <a:gd name="connsiteX9" fmla="*/ 0 w 12192000"/>
              <a:gd name="connsiteY9" fmla="*/ 4971227 h 5082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5082174">
                <a:moveTo>
                  <a:pt x="0" y="0"/>
                </a:moveTo>
                <a:lnTo>
                  <a:pt x="9804412" y="0"/>
                </a:lnTo>
                <a:lnTo>
                  <a:pt x="10443178" y="0"/>
                </a:lnTo>
                <a:lnTo>
                  <a:pt x="11062378" y="0"/>
                </a:lnTo>
                <a:lnTo>
                  <a:pt x="11460596" y="0"/>
                </a:lnTo>
                <a:lnTo>
                  <a:pt x="12191999" y="0"/>
                </a:lnTo>
                <a:lnTo>
                  <a:pt x="12192000" y="22"/>
                </a:lnTo>
                <a:lnTo>
                  <a:pt x="12192000" y="5082174"/>
                </a:lnTo>
                <a:lnTo>
                  <a:pt x="1780783" y="4039856"/>
                </a:lnTo>
                <a:lnTo>
                  <a:pt x="0" y="497122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ep 8"/>
          <p:cNvGrpSpPr/>
          <p:nvPr userDrawn="1"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9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1906672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8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0443180 w 12192000"/>
              <a:gd name="connsiteY1" fmla="*/ 0 h 6858000"/>
              <a:gd name="connsiteX2" fmla="*/ 10443180 w 12192000"/>
              <a:gd name="connsiteY2" fmla="*/ 618395 h 6858000"/>
              <a:gd name="connsiteX3" fmla="*/ 11064876 w 12192000"/>
              <a:gd name="connsiteY3" fmla="*/ 618395 h 6858000"/>
              <a:gd name="connsiteX4" fmla="*/ 11064876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0443180" y="0"/>
                </a:lnTo>
                <a:lnTo>
                  <a:pt x="10443180" y="618395"/>
                </a:lnTo>
                <a:lnTo>
                  <a:pt x="11064876" y="618395"/>
                </a:lnTo>
                <a:lnTo>
                  <a:pt x="11064876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bIns="3600000" anchor="ctr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 dirty="0"/>
              <a:t>Click on the icon to place an image – Focus of image is above the quote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0075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DOM  |  Presentatie templates  |  20 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188" y="2526317"/>
            <a:ext cx="9923687" cy="3139321"/>
          </a:xfrm>
        </p:spPr>
        <p:txBody>
          <a:bodyPr anchor="b"/>
          <a:lstStyle>
            <a:lvl1pPr>
              <a:lnSpc>
                <a:spcPct val="120000"/>
              </a:lnSpc>
              <a:spcBef>
                <a:spcPts val="0"/>
              </a:spcBef>
              <a:defRPr sz="3400" i="1">
                <a:solidFill>
                  <a:schemeClr val="bg1"/>
                </a:solidFill>
              </a:defRPr>
            </a:lvl1pPr>
            <a:lvl2pPr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defRPr sz="3400" i="1">
                <a:solidFill>
                  <a:schemeClr val="bg1"/>
                </a:solidFill>
              </a:defRPr>
            </a:lvl2pPr>
            <a:lvl3pPr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defRPr sz="3400" i="1">
                <a:solidFill>
                  <a:schemeClr val="bg1"/>
                </a:solidFill>
              </a:defRPr>
            </a:lvl3pPr>
            <a:lvl4pPr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defRPr sz="3400" i="1">
                <a:solidFill>
                  <a:schemeClr val="bg1"/>
                </a:solidFill>
              </a:defRPr>
            </a:lvl4pPr>
            <a:lvl5pPr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defRPr sz="3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17" name="Groep 8"/>
          <p:cNvGrpSpPr/>
          <p:nvPr userDrawn="1"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9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4289907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566">
          <p15:clr>
            <a:srgbClr val="FBAE40"/>
          </p15:clr>
        </p15:guide>
        <p15:guide id="2" pos="710">
          <p15:clr>
            <a:srgbClr val="FBAE40"/>
          </p15:clr>
        </p15:guide>
        <p15:guide id="3" pos="697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0443179 w 12192000"/>
              <a:gd name="connsiteY0" fmla="*/ 1 h 6858000"/>
              <a:gd name="connsiteX1" fmla="*/ 10443179 w 12192000"/>
              <a:gd name="connsiteY1" fmla="*/ 618395 h 6858000"/>
              <a:gd name="connsiteX2" fmla="*/ 11061573 w 12192000"/>
              <a:gd name="connsiteY2" fmla="*/ 618395 h 6858000"/>
              <a:gd name="connsiteX3" fmla="*/ 11061573 w 12192000"/>
              <a:gd name="connsiteY3" fmla="*/ 1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0443179" y="1"/>
                </a:moveTo>
                <a:lnTo>
                  <a:pt x="10443179" y="618395"/>
                </a:lnTo>
                <a:lnTo>
                  <a:pt x="11061573" y="618395"/>
                </a:lnTo>
                <a:lnTo>
                  <a:pt x="11061573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bIns="3600000" anchor="ctr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 dirty="0"/>
              <a:t>Click on the icon to place an image - Focus of image is right of the quote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0075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DOM  |  Presentatie templates  |  20 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189" y="2526317"/>
            <a:ext cx="4954812" cy="3139321"/>
          </a:xfrm>
        </p:spPr>
        <p:txBody>
          <a:bodyPr anchor="b"/>
          <a:lstStyle>
            <a:lvl1pPr>
              <a:lnSpc>
                <a:spcPct val="120000"/>
              </a:lnSpc>
              <a:spcBef>
                <a:spcPts val="0"/>
              </a:spcBef>
              <a:defRPr sz="3400" i="1">
                <a:solidFill>
                  <a:schemeClr val="bg1"/>
                </a:solidFill>
              </a:defRPr>
            </a:lvl1pPr>
            <a:lvl2pPr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defRPr sz="3400" i="1">
                <a:solidFill>
                  <a:schemeClr val="bg1"/>
                </a:solidFill>
              </a:defRPr>
            </a:lvl2pPr>
            <a:lvl3pPr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defRPr sz="3400" i="1">
                <a:solidFill>
                  <a:schemeClr val="bg1"/>
                </a:solidFill>
              </a:defRPr>
            </a:lvl3pPr>
            <a:lvl4pPr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defRPr sz="3400" i="1">
                <a:solidFill>
                  <a:schemeClr val="bg1"/>
                </a:solidFill>
              </a:defRPr>
            </a:lvl4pPr>
            <a:lvl5pPr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defRPr sz="3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8" name="Groep 8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17" name="Groep 8"/>
          <p:cNvGrpSpPr/>
          <p:nvPr userDrawn="1"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9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5937194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710">
          <p15:clr>
            <a:srgbClr val="FBAE40"/>
          </p15:clr>
        </p15:guide>
        <p15:guide id="2" pos="6970">
          <p15:clr>
            <a:srgbClr val="FBAE40"/>
          </p15:clr>
        </p15:guide>
        <p15:guide id="3" orient="horz" pos="356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0942" y="5084763"/>
            <a:ext cx="9290050" cy="664797"/>
          </a:xfrm>
        </p:spPr>
        <p:txBody>
          <a:bodyPr wrap="square" anchor="b" anchorCtr="0">
            <a:spAutoFit/>
          </a:bodyPr>
          <a:lstStyle>
            <a:lvl1pPr algn="r">
              <a:defRPr sz="4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0942" y="5842000"/>
            <a:ext cx="9290050" cy="369332"/>
          </a:xfrm>
        </p:spPr>
        <p:txBody>
          <a:bodyPr wrap="square" rIns="10800">
            <a:spAutoFit/>
          </a:bodyPr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072010"/>
          </a:xfrm>
          <a:custGeom>
            <a:avLst/>
            <a:gdLst>
              <a:gd name="connsiteX0" fmla="*/ 0 w 12192000"/>
              <a:gd name="connsiteY0" fmla="*/ 0 h 5072010"/>
              <a:gd name="connsiteX1" fmla="*/ 10443179 w 12192000"/>
              <a:gd name="connsiteY1" fmla="*/ 0 h 5072010"/>
              <a:gd name="connsiteX2" fmla="*/ 10443179 w 12192000"/>
              <a:gd name="connsiteY2" fmla="*/ 619200 h 5072010"/>
              <a:gd name="connsiteX3" fmla="*/ 11062379 w 12192000"/>
              <a:gd name="connsiteY3" fmla="*/ 619200 h 5072010"/>
              <a:gd name="connsiteX4" fmla="*/ 11062379 w 12192000"/>
              <a:gd name="connsiteY4" fmla="*/ 0 h 5072010"/>
              <a:gd name="connsiteX5" fmla="*/ 12192000 w 12192000"/>
              <a:gd name="connsiteY5" fmla="*/ 0 h 5072010"/>
              <a:gd name="connsiteX6" fmla="*/ 12192000 w 12192000"/>
              <a:gd name="connsiteY6" fmla="*/ 4987717 h 5072010"/>
              <a:gd name="connsiteX7" fmla="*/ 10419742 w 12192000"/>
              <a:gd name="connsiteY7" fmla="*/ 4055385 h 5072010"/>
              <a:gd name="connsiteX8" fmla="*/ 0 w 12192000"/>
              <a:gd name="connsiteY8" fmla="*/ 5072010 h 5072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5072010">
                <a:moveTo>
                  <a:pt x="0" y="0"/>
                </a:moveTo>
                <a:lnTo>
                  <a:pt x="10443179" y="0"/>
                </a:lnTo>
                <a:lnTo>
                  <a:pt x="10443179" y="619200"/>
                </a:lnTo>
                <a:lnTo>
                  <a:pt x="11062379" y="619200"/>
                </a:lnTo>
                <a:lnTo>
                  <a:pt x="11062379" y="0"/>
                </a:lnTo>
                <a:lnTo>
                  <a:pt x="12192000" y="0"/>
                </a:lnTo>
                <a:lnTo>
                  <a:pt x="12192000" y="4987717"/>
                </a:lnTo>
                <a:lnTo>
                  <a:pt x="10419742" y="4055385"/>
                </a:lnTo>
                <a:lnTo>
                  <a:pt x="0" y="507201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bIns="1332000" anchor="ctr">
            <a:noAutofit/>
          </a:bodyPr>
          <a:lstStyle>
            <a:lvl1pPr algn="ctr">
              <a:defRPr baseline="0"/>
            </a:lvl1pPr>
          </a:lstStyle>
          <a:p>
            <a:r>
              <a:rPr lang="nl-NL" dirty="0"/>
              <a:t>Click on </a:t>
            </a:r>
            <a:r>
              <a:rPr lang="nl-NL" dirty="0" err="1"/>
              <a:t>the</a:t>
            </a:r>
            <a:r>
              <a:rPr lang="nl-NL" dirty="0"/>
              <a:t> icon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  <a:endParaRPr lang="en-GB" dirty="0"/>
          </a:p>
        </p:txBody>
      </p:sp>
      <p:grpSp>
        <p:nvGrpSpPr>
          <p:cNvPr id="7" name="Groep 6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6773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/>
            </a:lvl1pPr>
          </a:lstStyle>
          <a:p>
            <a:r>
              <a:rPr lang="en-GB"/>
              <a:t>DOM  |  Presentatie templates  |  20 January 2016</a:t>
            </a:r>
            <a:endParaRPr lang="en-GB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0576" y="6396568"/>
            <a:ext cx="395486" cy="184666"/>
          </a:xfrm>
        </p:spPr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grpSp>
        <p:nvGrpSpPr>
          <p:cNvPr id="20" name="Groep 6"/>
          <p:cNvGrpSpPr/>
          <p:nvPr userDrawn="1"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21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6370799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7125" y="5084763"/>
            <a:ext cx="9312214" cy="664797"/>
          </a:xfrm>
        </p:spPr>
        <p:txBody>
          <a:bodyPr wrap="square" anchor="b" anchorCtr="0">
            <a:spAutoFit/>
          </a:bodyPr>
          <a:lstStyle>
            <a:lvl1pPr algn="l">
              <a:defRPr sz="4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7125" y="5842000"/>
            <a:ext cx="9307002" cy="369332"/>
          </a:xfrm>
        </p:spPr>
        <p:txBody>
          <a:bodyPr wrap="square" rIns="10800">
            <a:sp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sp>
        <p:nvSpPr>
          <p:cNvPr id="18" name="Vrije vorm: vorm 1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5082174"/>
          </a:xfrm>
          <a:custGeom>
            <a:avLst/>
            <a:gdLst>
              <a:gd name="connsiteX0" fmla="*/ 0 w 12192000"/>
              <a:gd name="connsiteY0" fmla="*/ 0 h 5082174"/>
              <a:gd name="connsiteX1" fmla="*/ 10443178 w 12192000"/>
              <a:gd name="connsiteY1" fmla="*/ 0 h 5082174"/>
              <a:gd name="connsiteX2" fmla="*/ 10443178 w 12192000"/>
              <a:gd name="connsiteY2" fmla="*/ 619200 h 5082174"/>
              <a:gd name="connsiteX3" fmla="*/ 11062378 w 12192000"/>
              <a:gd name="connsiteY3" fmla="*/ 619200 h 5082174"/>
              <a:gd name="connsiteX4" fmla="*/ 11062378 w 12192000"/>
              <a:gd name="connsiteY4" fmla="*/ 0 h 5082174"/>
              <a:gd name="connsiteX5" fmla="*/ 12191999 w 12192000"/>
              <a:gd name="connsiteY5" fmla="*/ 0 h 5082174"/>
              <a:gd name="connsiteX6" fmla="*/ 12192000 w 12192000"/>
              <a:gd name="connsiteY6" fmla="*/ 22 h 5082174"/>
              <a:gd name="connsiteX7" fmla="*/ 12192000 w 12192000"/>
              <a:gd name="connsiteY7" fmla="*/ 5082174 h 5082174"/>
              <a:gd name="connsiteX8" fmla="*/ 1780783 w 12192000"/>
              <a:gd name="connsiteY8" fmla="*/ 4039856 h 5082174"/>
              <a:gd name="connsiteX9" fmla="*/ 0 w 12192000"/>
              <a:gd name="connsiteY9" fmla="*/ 4971227 h 5082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5082174">
                <a:moveTo>
                  <a:pt x="0" y="0"/>
                </a:moveTo>
                <a:lnTo>
                  <a:pt x="10443178" y="0"/>
                </a:lnTo>
                <a:lnTo>
                  <a:pt x="10443178" y="619200"/>
                </a:lnTo>
                <a:lnTo>
                  <a:pt x="11062378" y="619200"/>
                </a:lnTo>
                <a:lnTo>
                  <a:pt x="11062378" y="0"/>
                </a:lnTo>
                <a:lnTo>
                  <a:pt x="12191999" y="0"/>
                </a:lnTo>
                <a:lnTo>
                  <a:pt x="12192000" y="22"/>
                </a:lnTo>
                <a:lnTo>
                  <a:pt x="12192000" y="5082174"/>
                </a:lnTo>
                <a:lnTo>
                  <a:pt x="1780783" y="4039856"/>
                </a:lnTo>
                <a:lnTo>
                  <a:pt x="0" y="497122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bIns="1332000" anchor="ctr">
            <a:noAutofit/>
          </a:bodyPr>
          <a:lstStyle>
            <a:lvl1pPr algn="ctr">
              <a:defRPr baseline="0"/>
            </a:lvl1pPr>
          </a:lstStyle>
          <a:p>
            <a:r>
              <a:rPr lang="nl-NL" dirty="0"/>
              <a:t>Click on </a:t>
            </a:r>
            <a:r>
              <a:rPr lang="nl-NL" dirty="0" err="1"/>
              <a:t>the</a:t>
            </a:r>
            <a:r>
              <a:rPr lang="nl-NL" dirty="0"/>
              <a:t> icon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  <a:endParaRPr lang="en-GB" dirty="0"/>
          </a:p>
        </p:txBody>
      </p:sp>
      <p:grpSp>
        <p:nvGrpSpPr>
          <p:cNvPr id="7" name="Groep 6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6773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/>
            </a:lvl1pPr>
          </a:lstStyle>
          <a:p>
            <a:r>
              <a:rPr lang="en-GB"/>
              <a:t>DOM  |  Presentatie templates  |  20 January 2016</a:t>
            </a:r>
            <a:endParaRPr lang="en-GB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0576" y="6396568"/>
            <a:ext cx="395486" cy="184666"/>
          </a:xfrm>
        </p:spPr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grpSp>
        <p:nvGrpSpPr>
          <p:cNvPr id="21" name="Groep 6"/>
          <p:cNvGrpSpPr/>
          <p:nvPr userDrawn="1"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22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0304256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71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6394" y="5523129"/>
            <a:ext cx="7705179" cy="498598"/>
          </a:xfrm>
        </p:spPr>
        <p:txBody>
          <a:bodyPr wrap="square" anchor="b" anchorCtr="0">
            <a:spAutoFit/>
          </a:bodyPr>
          <a:lstStyle>
            <a:lvl1pPr algn="r">
              <a:defRPr sz="36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6394" y="5957521"/>
            <a:ext cx="7705179" cy="338554"/>
          </a:xfrm>
        </p:spPr>
        <p:txBody>
          <a:bodyPr wrap="square" rIns="10800">
            <a:spAutoFit/>
          </a:bodyPr>
          <a:lstStyle>
            <a:lvl1pPr marL="0" indent="0" algn="r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sp>
        <p:nvSpPr>
          <p:cNvPr id="19" name="Vrije vorm: vorm 1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717688"/>
          </a:xfrm>
          <a:custGeom>
            <a:avLst/>
            <a:gdLst>
              <a:gd name="connsiteX0" fmla="*/ 0 w 12192000"/>
              <a:gd name="connsiteY0" fmla="*/ 0 h 5717688"/>
              <a:gd name="connsiteX1" fmla="*/ 10443177 w 12192000"/>
              <a:gd name="connsiteY1" fmla="*/ 0 h 5717688"/>
              <a:gd name="connsiteX2" fmla="*/ 10443177 w 12192000"/>
              <a:gd name="connsiteY2" fmla="*/ 619200 h 5717688"/>
              <a:gd name="connsiteX3" fmla="*/ 11062377 w 12192000"/>
              <a:gd name="connsiteY3" fmla="*/ 619200 h 5717688"/>
              <a:gd name="connsiteX4" fmla="*/ 11062377 w 12192000"/>
              <a:gd name="connsiteY4" fmla="*/ 0 h 5717688"/>
              <a:gd name="connsiteX5" fmla="*/ 12191998 w 12192000"/>
              <a:gd name="connsiteY5" fmla="*/ 0 h 5717688"/>
              <a:gd name="connsiteX6" fmla="*/ 12191999 w 12192000"/>
              <a:gd name="connsiteY6" fmla="*/ 22 h 5717688"/>
              <a:gd name="connsiteX7" fmla="*/ 12192000 w 12192000"/>
              <a:gd name="connsiteY7" fmla="*/ 55 h 5717688"/>
              <a:gd name="connsiteX8" fmla="*/ 12192000 w 12192000"/>
              <a:gd name="connsiteY8" fmla="*/ 5607002 h 5717688"/>
              <a:gd name="connsiteX9" fmla="*/ 10505174 w 12192000"/>
              <a:gd name="connsiteY9" fmla="*/ 4887310 h 5717688"/>
              <a:gd name="connsiteX10" fmla="*/ 0 w 12192000"/>
              <a:gd name="connsiteY10" fmla="*/ 5717688 h 5717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5717688">
                <a:moveTo>
                  <a:pt x="0" y="0"/>
                </a:moveTo>
                <a:lnTo>
                  <a:pt x="10443177" y="0"/>
                </a:lnTo>
                <a:lnTo>
                  <a:pt x="10443177" y="619200"/>
                </a:lnTo>
                <a:lnTo>
                  <a:pt x="11062377" y="619200"/>
                </a:lnTo>
                <a:lnTo>
                  <a:pt x="11062377" y="0"/>
                </a:lnTo>
                <a:lnTo>
                  <a:pt x="12191998" y="0"/>
                </a:lnTo>
                <a:cubicBezTo>
                  <a:pt x="12191998" y="7"/>
                  <a:pt x="12191999" y="15"/>
                  <a:pt x="12191999" y="22"/>
                </a:cubicBezTo>
                <a:lnTo>
                  <a:pt x="12192000" y="55"/>
                </a:lnTo>
                <a:lnTo>
                  <a:pt x="12192000" y="5607002"/>
                </a:lnTo>
                <a:lnTo>
                  <a:pt x="10505174" y="4887310"/>
                </a:lnTo>
                <a:lnTo>
                  <a:pt x="0" y="57176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bIns="1332000" anchor="ctr">
            <a:noAutofit/>
          </a:bodyPr>
          <a:lstStyle>
            <a:lvl1pPr algn="ctr">
              <a:defRPr baseline="0"/>
            </a:lvl1pPr>
          </a:lstStyle>
          <a:p>
            <a:r>
              <a:rPr lang="nl-NL" dirty="0"/>
              <a:t>Click on </a:t>
            </a:r>
            <a:r>
              <a:rPr lang="nl-NL" dirty="0" err="1"/>
              <a:t>the</a:t>
            </a:r>
            <a:r>
              <a:rPr lang="nl-NL" dirty="0"/>
              <a:t> icon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  <a:endParaRPr lang="en-GB" dirty="0"/>
          </a:p>
        </p:txBody>
      </p:sp>
      <p:grpSp>
        <p:nvGrpSpPr>
          <p:cNvPr id="7" name="Groep 6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6773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/>
            </a:lvl1pPr>
          </a:lstStyle>
          <a:p>
            <a:r>
              <a:rPr lang="en-GB"/>
              <a:t>DOM  |  Presentatie templates  |  20 January 2016</a:t>
            </a:r>
            <a:endParaRPr lang="en-GB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0576" y="6396568"/>
            <a:ext cx="395486" cy="184666"/>
          </a:xfrm>
        </p:spPr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grpSp>
        <p:nvGrpSpPr>
          <p:cNvPr id="18" name="Groep 6"/>
          <p:cNvGrpSpPr/>
          <p:nvPr userDrawn="1"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20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42322996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83731" y="5849016"/>
            <a:ext cx="7381143" cy="498598"/>
          </a:xfrm>
        </p:spPr>
        <p:txBody>
          <a:bodyPr wrap="square" anchor="b" anchorCtr="0">
            <a:spAutoFit/>
          </a:bodyPr>
          <a:lstStyle>
            <a:lvl1pPr algn="r">
              <a:defRPr sz="36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sp>
        <p:nvSpPr>
          <p:cNvPr id="20" name="Vrije vorm: vorm 1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014921"/>
          </a:xfrm>
          <a:custGeom>
            <a:avLst/>
            <a:gdLst>
              <a:gd name="connsiteX0" fmla="*/ 0 w 12192000"/>
              <a:gd name="connsiteY0" fmla="*/ 0 h 6014921"/>
              <a:gd name="connsiteX1" fmla="*/ 10443178 w 12192000"/>
              <a:gd name="connsiteY1" fmla="*/ 0 h 6014921"/>
              <a:gd name="connsiteX2" fmla="*/ 10443178 w 12192000"/>
              <a:gd name="connsiteY2" fmla="*/ 619200 h 6014921"/>
              <a:gd name="connsiteX3" fmla="*/ 11062378 w 12192000"/>
              <a:gd name="connsiteY3" fmla="*/ 619200 h 6014921"/>
              <a:gd name="connsiteX4" fmla="*/ 11062378 w 12192000"/>
              <a:gd name="connsiteY4" fmla="*/ 0 h 6014921"/>
              <a:gd name="connsiteX5" fmla="*/ 12191999 w 12192000"/>
              <a:gd name="connsiteY5" fmla="*/ 0 h 6014921"/>
              <a:gd name="connsiteX6" fmla="*/ 12192000 w 12192000"/>
              <a:gd name="connsiteY6" fmla="*/ 22 h 6014921"/>
              <a:gd name="connsiteX7" fmla="*/ 12192000 w 12192000"/>
              <a:gd name="connsiteY7" fmla="*/ 5905174 h 6014921"/>
              <a:gd name="connsiteX8" fmla="*/ 10520415 w 12192000"/>
              <a:gd name="connsiteY8" fmla="*/ 5173712 h 6014921"/>
              <a:gd name="connsiteX9" fmla="*/ 0 w 12192000"/>
              <a:gd name="connsiteY9" fmla="*/ 6014921 h 6014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014921">
                <a:moveTo>
                  <a:pt x="0" y="0"/>
                </a:moveTo>
                <a:lnTo>
                  <a:pt x="10443178" y="0"/>
                </a:lnTo>
                <a:lnTo>
                  <a:pt x="10443178" y="619200"/>
                </a:lnTo>
                <a:lnTo>
                  <a:pt x="11062378" y="619200"/>
                </a:lnTo>
                <a:lnTo>
                  <a:pt x="11062378" y="0"/>
                </a:lnTo>
                <a:lnTo>
                  <a:pt x="12191999" y="0"/>
                </a:lnTo>
                <a:cubicBezTo>
                  <a:pt x="12191999" y="7"/>
                  <a:pt x="12192000" y="15"/>
                  <a:pt x="12192000" y="22"/>
                </a:cubicBezTo>
                <a:lnTo>
                  <a:pt x="12192000" y="5905174"/>
                </a:lnTo>
                <a:lnTo>
                  <a:pt x="10520415" y="5173712"/>
                </a:lnTo>
                <a:lnTo>
                  <a:pt x="0" y="601492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bIns="1332000" anchor="ctr">
            <a:noAutofit/>
          </a:bodyPr>
          <a:lstStyle>
            <a:lvl1pPr algn="ctr">
              <a:defRPr baseline="0"/>
            </a:lvl1pPr>
          </a:lstStyle>
          <a:p>
            <a:r>
              <a:rPr lang="nl-NL" dirty="0"/>
              <a:t>Click on </a:t>
            </a:r>
            <a:r>
              <a:rPr lang="nl-NL" dirty="0" err="1"/>
              <a:t>the</a:t>
            </a:r>
            <a:r>
              <a:rPr lang="nl-NL" dirty="0"/>
              <a:t> icon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  <a:endParaRPr lang="en-GB" dirty="0"/>
          </a:p>
        </p:txBody>
      </p:sp>
      <p:grpSp>
        <p:nvGrpSpPr>
          <p:cNvPr id="7" name="Groep 6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0075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/>
              <a:t>DOM  |  Presentatie templates  |  20 January 2016</a:t>
            </a:r>
            <a:endParaRPr lang="en-GB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0576" y="6396568"/>
            <a:ext cx="395486" cy="184666"/>
          </a:xfrm>
        </p:spPr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grpSp>
        <p:nvGrpSpPr>
          <p:cNvPr id="19" name="Groep 6"/>
          <p:cNvGrpSpPr/>
          <p:nvPr userDrawn="1"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22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276122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2146" y="5540914"/>
            <a:ext cx="7740104" cy="498598"/>
          </a:xfrm>
        </p:spPr>
        <p:txBody>
          <a:bodyPr wrap="square" anchor="b" anchorCtr="0">
            <a:spAutoFit/>
          </a:bodyPr>
          <a:lstStyle>
            <a:lvl1pPr algn="l">
              <a:defRPr sz="36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146" y="5975306"/>
            <a:ext cx="7740103" cy="338554"/>
          </a:xfrm>
        </p:spPr>
        <p:txBody>
          <a:bodyPr wrap="square" rIns="10800">
            <a:sp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sp>
        <p:nvSpPr>
          <p:cNvPr id="24" name="Vrije vorm: vorm 2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716068"/>
          </a:xfrm>
          <a:custGeom>
            <a:avLst/>
            <a:gdLst>
              <a:gd name="connsiteX0" fmla="*/ 0 w 12192000"/>
              <a:gd name="connsiteY0" fmla="*/ 0 h 5716068"/>
              <a:gd name="connsiteX1" fmla="*/ 10443178 w 12192000"/>
              <a:gd name="connsiteY1" fmla="*/ 0 h 5716068"/>
              <a:gd name="connsiteX2" fmla="*/ 10443178 w 12192000"/>
              <a:gd name="connsiteY2" fmla="*/ 619200 h 5716068"/>
              <a:gd name="connsiteX3" fmla="*/ 11062378 w 12192000"/>
              <a:gd name="connsiteY3" fmla="*/ 619200 h 5716068"/>
              <a:gd name="connsiteX4" fmla="*/ 11062378 w 12192000"/>
              <a:gd name="connsiteY4" fmla="*/ 0 h 5716068"/>
              <a:gd name="connsiteX5" fmla="*/ 12191999 w 12192000"/>
              <a:gd name="connsiteY5" fmla="*/ 0 h 5716068"/>
              <a:gd name="connsiteX6" fmla="*/ 12192000 w 12192000"/>
              <a:gd name="connsiteY6" fmla="*/ 22 h 5716068"/>
              <a:gd name="connsiteX7" fmla="*/ 12192000 w 12192000"/>
              <a:gd name="connsiteY7" fmla="*/ 5716068 h 5716068"/>
              <a:gd name="connsiteX8" fmla="*/ 1665975 w 12192000"/>
              <a:gd name="connsiteY8" fmla="*/ 4879072 h 5716068"/>
              <a:gd name="connsiteX9" fmla="*/ 0 w 12192000"/>
              <a:gd name="connsiteY9" fmla="*/ 5614731 h 5716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5716068">
                <a:moveTo>
                  <a:pt x="0" y="0"/>
                </a:moveTo>
                <a:lnTo>
                  <a:pt x="10443178" y="0"/>
                </a:lnTo>
                <a:lnTo>
                  <a:pt x="10443178" y="619200"/>
                </a:lnTo>
                <a:lnTo>
                  <a:pt x="11062378" y="619200"/>
                </a:lnTo>
                <a:lnTo>
                  <a:pt x="11062378" y="0"/>
                </a:lnTo>
                <a:lnTo>
                  <a:pt x="12191999" y="0"/>
                </a:lnTo>
                <a:cubicBezTo>
                  <a:pt x="12191999" y="7"/>
                  <a:pt x="12192000" y="15"/>
                  <a:pt x="12192000" y="22"/>
                </a:cubicBezTo>
                <a:lnTo>
                  <a:pt x="12192000" y="5716068"/>
                </a:lnTo>
                <a:lnTo>
                  <a:pt x="1665975" y="4879072"/>
                </a:lnTo>
                <a:lnTo>
                  <a:pt x="0" y="56147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bIns="1332000" anchor="ctr">
            <a:noAutofit/>
          </a:bodyPr>
          <a:lstStyle>
            <a:lvl1pPr algn="ctr">
              <a:defRPr baseline="0"/>
            </a:lvl1pPr>
          </a:lstStyle>
          <a:p>
            <a:r>
              <a:rPr lang="nl-NL" dirty="0"/>
              <a:t>Click on </a:t>
            </a:r>
            <a:r>
              <a:rPr lang="nl-NL" dirty="0" err="1"/>
              <a:t>the</a:t>
            </a:r>
            <a:r>
              <a:rPr lang="nl-NL" dirty="0"/>
              <a:t> icon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  <a:endParaRPr lang="en-GB" dirty="0"/>
          </a:p>
        </p:txBody>
      </p:sp>
      <p:grpSp>
        <p:nvGrpSpPr>
          <p:cNvPr id="7" name="Groep 6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11849" y="6396568"/>
            <a:ext cx="4149724" cy="18466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/>
            </a:lvl1pPr>
          </a:lstStyle>
          <a:p>
            <a:r>
              <a:rPr lang="en-GB"/>
              <a:t>DOM  |  Presentatie templates  |  20 January 2016</a:t>
            </a:r>
            <a:endParaRPr lang="en-GB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0576" y="6396568"/>
            <a:ext cx="395486" cy="184666"/>
          </a:xfrm>
        </p:spPr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grpSp>
        <p:nvGrpSpPr>
          <p:cNvPr id="18" name="Groep 6"/>
          <p:cNvGrpSpPr/>
          <p:nvPr userDrawn="1"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9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7754747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71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7125" y="5850238"/>
            <a:ext cx="7740104" cy="498598"/>
          </a:xfrm>
        </p:spPr>
        <p:txBody>
          <a:bodyPr wrap="square" anchor="b" anchorCtr="0">
            <a:spAutoFit/>
          </a:bodyPr>
          <a:lstStyle>
            <a:lvl1pPr algn="l">
              <a:defRPr sz="36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sp>
        <p:nvSpPr>
          <p:cNvPr id="19" name="Vrije vorm: vorm 1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6017883"/>
          </a:xfrm>
          <a:custGeom>
            <a:avLst/>
            <a:gdLst>
              <a:gd name="connsiteX0" fmla="*/ 0 w 12192000"/>
              <a:gd name="connsiteY0" fmla="*/ 0 h 6017883"/>
              <a:gd name="connsiteX1" fmla="*/ 10443177 w 12192000"/>
              <a:gd name="connsiteY1" fmla="*/ 0 h 6017883"/>
              <a:gd name="connsiteX2" fmla="*/ 10443177 w 12192000"/>
              <a:gd name="connsiteY2" fmla="*/ 619200 h 6017883"/>
              <a:gd name="connsiteX3" fmla="*/ 11062377 w 12192000"/>
              <a:gd name="connsiteY3" fmla="*/ 619200 h 6017883"/>
              <a:gd name="connsiteX4" fmla="*/ 11062377 w 12192000"/>
              <a:gd name="connsiteY4" fmla="*/ 0 h 6017883"/>
              <a:gd name="connsiteX5" fmla="*/ 12191998 w 12192000"/>
              <a:gd name="connsiteY5" fmla="*/ 0 h 6017883"/>
              <a:gd name="connsiteX6" fmla="*/ 12191999 w 12192000"/>
              <a:gd name="connsiteY6" fmla="*/ 22 h 6017883"/>
              <a:gd name="connsiteX7" fmla="*/ 12192000 w 12192000"/>
              <a:gd name="connsiteY7" fmla="*/ 63 h 6017883"/>
              <a:gd name="connsiteX8" fmla="*/ 12192000 w 12192000"/>
              <a:gd name="connsiteY8" fmla="*/ 6017883 h 6017883"/>
              <a:gd name="connsiteX9" fmla="*/ 1682450 w 12192000"/>
              <a:gd name="connsiteY9" fmla="*/ 5175634 h 6017883"/>
              <a:gd name="connsiteX10" fmla="*/ 0 w 12192000"/>
              <a:gd name="connsiteY10" fmla="*/ 5916510 h 6017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6017883">
                <a:moveTo>
                  <a:pt x="0" y="0"/>
                </a:moveTo>
                <a:lnTo>
                  <a:pt x="10443177" y="0"/>
                </a:lnTo>
                <a:lnTo>
                  <a:pt x="10443177" y="619200"/>
                </a:lnTo>
                <a:lnTo>
                  <a:pt x="11062377" y="619200"/>
                </a:lnTo>
                <a:lnTo>
                  <a:pt x="11062377" y="0"/>
                </a:lnTo>
                <a:lnTo>
                  <a:pt x="12191998" y="0"/>
                </a:lnTo>
                <a:cubicBezTo>
                  <a:pt x="12191998" y="7"/>
                  <a:pt x="12191999" y="15"/>
                  <a:pt x="12191999" y="22"/>
                </a:cubicBezTo>
                <a:lnTo>
                  <a:pt x="12192000" y="63"/>
                </a:lnTo>
                <a:lnTo>
                  <a:pt x="12192000" y="6017883"/>
                </a:lnTo>
                <a:lnTo>
                  <a:pt x="1682450" y="5175634"/>
                </a:lnTo>
                <a:lnTo>
                  <a:pt x="0" y="591651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bIns="1332000" anchor="ctr">
            <a:noAutofit/>
          </a:bodyPr>
          <a:lstStyle>
            <a:lvl1pPr algn="ctr">
              <a:defRPr baseline="0"/>
            </a:lvl1pPr>
          </a:lstStyle>
          <a:p>
            <a:r>
              <a:rPr lang="nl-NL" dirty="0"/>
              <a:t>Click on </a:t>
            </a:r>
            <a:r>
              <a:rPr lang="nl-NL" dirty="0" err="1"/>
              <a:t>the</a:t>
            </a:r>
            <a:r>
              <a:rPr lang="nl-NL" dirty="0"/>
              <a:t> icon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  <a:endParaRPr lang="en-GB" dirty="0"/>
          </a:p>
        </p:txBody>
      </p:sp>
      <p:grpSp>
        <p:nvGrpSpPr>
          <p:cNvPr id="7" name="Groep 6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6773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/>
            </a:lvl1pPr>
          </a:lstStyle>
          <a:p>
            <a:r>
              <a:rPr lang="en-GB"/>
              <a:t>DOM  |  Presentatie templates  |  20 January 2016</a:t>
            </a:r>
            <a:endParaRPr lang="en-GB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0576" y="6396568"/>
            <a:ext cx="395486" cy="184666"/>
          </a:xfrm>
        </p:spPr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 rotWithShape="1">
          <a:blip r:embed="rId2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</p:spPr>
      </p:pic>
      <p:grpSp>
        <p:nvGrpSpPr>
          <p:cNvPr id="21" name="Groep 6"/>
          <p:cNvGrpSpPr/>
          <p:nvPr userDrawn="1"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22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9484677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71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0075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/>
              <a:t>DOM  |  Presentatie templates  |  20 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482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710">
          <p15:clr>
            <a:srgbClr val="FBAE40"/>
          </p15:clr>
        </p15:guide>
        <p15:guide id="2" pos="6970">
          <p15:clr>
            <a:srgbClr val="FBAE40"/>
          </p15:clr>
        </p15:guide>
        <p15:guide id="3" orient="horz" pos="1570">
          <p15:clr>
            <a:srgbClr val="FBAE40"/>
          </p15:clr>
        </p15:guide>
        <p15:guide id="4" orient="horz" pos="3838">
          <p15:clr>
            <a:srgbClr val="FBAE40"/>
          </p15:clr>
        </p15:guide>
        <p15:guide id="5" orient="horz" pos="527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014" y="2492375"/>
            <a:ext cx="4605623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0075" y="6396568"/>
            <a:ext cx="4114800" cy="1846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/>
              <a:t>DOM  |  Presentatie templates  |  20 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FB48-DD02-47E2-B44F-22CBD258CDC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6459252" y="2492375"/>
            <a:ext cx="4605623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5093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  <p15:guide id="2" pos="710">
          <p15:clr>
            <a:srgbClr val="FBAE40"/>
          </p15:clr>
        </p15:guide>
        <p15:guide id="3" orient="horz" pos="3838">
          <p15:clr>
            <a:srgbClr val="FBAE40"/>
          </p15:clr>
        </p15:guide>
        <p15:guide id="4" orient="horz" pos="1570">
          <p15:clr>
            <a:srgbClr val="FBAE40"/>
          </p15:clr>
        </p15:guide>
        <p15:guide id="5" orient="horz" pos="527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/>
        </p:nvGrpSpPr>
        <p:grpSpPr>
          <a:xfrm>
            <a:off x="10443179" y="1"/>
            <a:ext cx="618394" cy="618394"/>
            <a:chOff x="5194300" y="2519363"/>
            <a:chExt cx="1811338" cy="1811338"/>
          </a:xfrm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94300" y="2519363"/>
              <a:ext cx="1811338" cy="1811338"/>
            </a:xfrm>
            <a:custGeom>
              <a:avLst/>
              <a:gdLst>
                <a:gd name="T0" fmla="*/ 0 w 1889"/>
                <a:gd name="T1" fmla="*/ 1889 h 1889"/>
                <a:gd name="T2" fmla="*/ 0 w 1889"/>
                <a:gd name="T3" fmla="*/ 1889 h 1889"/>
                <a:gd name="T4" fmla="*/ 1889 w 1889"/>
                <a:gd name="T5" fmla="*/ 1889 h 1889"/>
                <a:gd name="T6" fmla="*/ 1889 w 1889"/>
                <a:gd name="T7" fmla="*/ 0 h 1889"/>
                <a:gd name="T8" fmla="*/ 0 w 1889"/>
                <a:gd name="T9" fmla="*/ 0 h 1889"/>
                <a:gd name="T10" fmla="*/ 0 w 1889"/>
                <a:gd name="T11" fmla="*/ 1889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9" h="1889">
                  <a:moveTo>
                    <a:pt x="0" y="1889"/>
                  </a:moveTo>
                  <a:lnTo>
                    <a:pt x="0" y="1889"/>
                  </a:lnTo>
                  <a:lnTo>
                    <a:pt x="1889" y="1889"/>
                  </a:lnTo>
                  <a:lnTo>
                    <a:pt x="1889" y="0"/>
                  </a:lnTo>
                  <a:lnTo>
                    <a:pt x="0" y="0"/>
                  </a:lnTo>
                  <a:lnTo>
                    <a:pt x="0" y="1889"/>
                  </a:lnTo>
                  <a:close/>
                </a:path>
              </a:pathLst>
            </a:custGeom>
            <a:solidFill>
              <a:srgbClr val="D51130"/>
            </a:solidFill>
            <a:ln w="9525">
              <a:solidFill>
                <a:srgbClr val="D511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7125" y="840837"/>
            <a:ext cx="9926576" cy="7755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014" y="2492375"/>
            <a:ext cx="9923687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0576" y="6396568"/>
            <a:ext cx="395486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D5CFB48-DD02-47E2-B44F-22CBD258CDC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097508" y="6396568"/>
            <a:ext cx="7956884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r>
              <a:rPr lang="en-GB"/>
              <a:t>DOM  |  Presentatie templates  |  20 January 2016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27125" y="2052960"/>
            <a:ext cx="9937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9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  <a:solidFill>
            <a:srgbClr val="D51130"/>
          </a:solidFill>
        </p:spPr>
      </p:pic>
      <p:grpSp>
        <p:nvGrpSpPr>
          <p:cNvPr id="19" name="Groep 8"/>
          <p:cNvGrpSpPr/>
          <p:nvPr userDrawn="1"/>
        </p:nvGrpSpPr>
        <p:grpSpPr>
          <a:xfrm>
            <a:off x="10526102" y="165845"/>
            <a:ext cx="486694" cy="262316"/>
            <a:chOff x="5437188" y="3005138"/>
            <a:chExt cx="1425575" cy="768350"/>
          </a:xfrm>
        </p:grpSpPr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5602288" y="3165475"/>
              <a:ext cx="276225" cy="442913"/>
            </a:xfrm>
            <a:custGeom>
              <a:avLst/>
              <a:gdLst>
                <a:gd name="T0" fmla="*/ 198 w 288"/>
                <a:gd name="T1" fmla="*/ 0 h 462"/>
                <a:gd name="T2" fmla="*/ 198 w 288"/>
                <a:gd name="T3" fmla="*/ 0 h 462"/>
                <a:gd name="T4" fmla="*/ 188 w 288"/>
                <a:gd name="T5" fmla="*/ 0 h 462"/>
                <a:gd name="T6" fmla="*/ 82 w 288"/>
                <a:gd name="T7" fmla="*/ 16 h 462"/>
                <a:gd name="T8" fmla="*/ 0 w 288"/>
                <a:gd name="T9" fmla="*/ 34 h 462"/>
                <a:gd name="T10" fmla="*/ 0 w 288"/>
                <a:gd name="T11" fmla="*/ 432 h 462"/>
                <a:gd name="T12" fmla="*/ 82 w 288"/>
                <a:gd name="T13" fmla="*/ 446 h 462"/>
                <a:gd name="T14" fmla="*/ 186 w 288"/>
                <a:gd name="T15" fmla="*/ 461 h 462"/>
                <a:gd name="T16" fmla="*/ 198 w 288"/>
                <a:gd name="T17" fmla="*/ 462 h 462"/>
                <a:gd name="T18" fmla="*/ 288 w 288"/>
                <a:gd name="T19" fmla="*/ 372 h 462"/>
                <a:gd name="T20" fmla="*/ 288 w 288"/>
                <a:gd name="T21" fmla="*/ 90 h 462"/>
                <a:gd name="T22" fmla="*/ 198 w 288"/>
                <a:gd name="T23" fmla="*/ 0 h 462"/>
                <a:gd name="T24" fmla="*/ 200 w 288"/>
                <a:gd name="T25" fmla="*/ 338 h 462"/>
                <a:gd name="T26" fmla="*/ 200 w 288"/>
                <a:gd name="T27" fmla="*/ 338 h 462"/>
                <a:gd name="T28" fmla="*/ 159 w 288"/>
                <a:gd name="T29" fmla="*/ 376 h 462"/>
                <a:gd name="T30" fmla="*/ 144 w 288"/>
                <a:gd name="T31" fmla="*/ 376 h 462"/>
                <a:gd name="T32" fmla="*/ 83 w 288"/>
                <a:gd name="T33" fmla="*/ 368 h 462"/>
                <a:gd name="T34" fmla="*/ 83 w 288"/>
                <a:gd name="T35" fmla="*/ 91 h 462"/>
                <a:gd name="T36" fmla="*/ 144 w 288"/>
                <a:gd name="T37" fmla="*/ 81 h 462"/>
                <a:gd name="T38" fmla="*/ 159 w 288"/>
                <a:gd name="T39" fmla="*/ 81 h 462"/>
                <a:gd name="T40" fmla="*/ 200 w 288"/>
                <a:gd name="T41" fmla="*/ 119 h 462"/>
                <a:gd name="T42" fmla="*/ 200 w 288"/>
                <a:gd name="T43" fmla="*/ 3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8" h="462">
                  <a:moveTo>
                    <a:pt x="198" y="0"/>
                  </a:moveTo>
                  <a:lnTo>
                    <a:pt x="198" y="0"/>
                  </a:lnTo>
                  <a:cubicBezTo>
                    <a:pt x="198" y="0"/>
                    <a:pt x="189" y="0"/>
                    <a:pt x="188" y="0"/>
                  </a:cubicBezTo>
                  <a:cubicBezTo>
                    <a:pt x="162" y="0"/>
                    <a:pt x="115" y="9"/>
                    <a:pt x="82" y="16"/>
                  </a:cubicBezTo>
                  <a:lnTo>
                    <a:pt x="0" y="34"/>
                  </a:lnTo>
                  <a:lnTo>
                    <a:pt x="0" y="432"/>
                  </a:lnTo>
                  <a:cubicBezTo>
                    <a:pt x="31" y="438"/>
                    <a:pt x="50" y="440"/>
                    <a:pt x="82" y="446"/>
                  </a:cubicBezTo>
                  <a:cubicBezTo>
                    <a:pt x="128" y="453"/>
                    <a:pt x="142" y="456"/>
                    <a:pt x="186" y="461"/>
                  </a:cubicBezTo>
                  <a:cubicBezTo>
                    <a:pt x="187" y="461"/>
                    <a:pt x="198" y="462"/>
                    <a:pt x="198" y="462"/>
                  </a:cubicBezTo>
                  <a:cubicBezTo>
                    <a:pt x="248" y="462"/>
                    <a:pt x="288" y="421"/>
                    <a:pt x="288" y="372"/>
                  </a:cubicBezTo>
                  <a:lnTo>
                    <a:pt x="288" y="90"/>
                  </a:lnTo>
                  <a:cubicBezTo>
                    <a:pt x="288" y="40"/>
                    <a:pt x="248" y="0"/>
                    <a:pt x="198" y="0"/>
                  </a:cubicBezTo>
                  <a:close/>
                  <a:moveTo>
                    <a:pt x="200" y="338"/>
                  </a:moveTo>
                  <a:lnTo>
                    <a:pt x="200" y="338"/>
                  </a:lnTo>
                  <a:cubicBezTo>
                    <a:pt x="200" y="361"/>
                    <a:pt x="181" y="376"/>
                    <a:pt x="159" y="376"/>
                  </a:cubicBezTo>
                  <a:cubicBezTo>
                    <a:pt x="159" y="376"/>
                    <a:pt x="150" y="377"/>
                    <a:pt x="144" y="376"/>
                  </a:cubicBezTo>
                  <a:cubicBezTo>
                    <a:pt x="120" y="373"/>
                    <a:pt x="88" y="369"/>
                    <a:pt x="83" y="368"/>
                  </a:cubicBezTo>
                  <a:lnTo>
                    <a:pt x="83" y="91"/>
                  </a:lnTo>
                  <a:cubicBezTo>
                    <a:pt x="92" y="89"/>
                    <a:pt x="129" y="83"/>
                    <a:pt x="144" y="81"/>
                  </a:cubicBezTo>
                  <a:cubicBezTo>
                    <a:pt x="150" y="81"/>
                    <a:pt x="159" y="81"/>
                    <a:pt x="159" y="81"/>
                  </a:cubicBezTo>
                  <a:cubicBezTo>
                    <a:pt x="181" y="81"/>
                    <a:pt x="200" y="97"/>
                    <a:pt x="200" y="119"/>
                  </a:cubicBezTo>
                  <a:lnTo>
                    <a:pt x="200" y="33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7"/>
            <p:cNvSpPr>
              <a:spLocks noEditPoints="1"/>
            </p:cNvSpPr>
            <p:nvPr/>
          </p:nvSpPr>
          <p:spPr bwMode="auto">
            <a:xfrm>
              <a:off x="5965825" y="3141663"/>
              <a:ext cx="276225" cy="490538"/>
            </a:xfrm>
            <a:custGeom>
              <a:avLst/>
              <a:gdLst>
                <a:gd name="T0" fmla="*/ 155 w 289"/>
                <a:gd name="T1" fmla="*/ 0 h 513"/>
                <a:gd name="T2" fmla="*/ 155 w 289"/>
                <a:gd name="T3" fmla="*/ 0 h 513"/>
                <a:gd name="T4" fmla="*/ 134 w 289"/>
                <a:gd name="T5" fmla="*/ 0 h 513"/>
                <a:gd name="T6" fmla="*/ 0 w 289"/>
                <a:gd name="T7" fmla="*/ 134 h 513"/>
                <a:gd name="T8" fmla="*/ 0 w 289"/>
                <a:gd name="T9" fmla="*/ 379 h 513"/>
                <a:gd name="T10" fmla="*/ 134 w 289"/>
                <a:gd name="T11" fmla="*/ 513 h 513"/>
                <a:gd name="T12" fmla="*/ 155 w 289"/>
                <a:gd name="T13" fmla="*/ 513 h 513"/>
                <a:gd name="T14" fmla="*/ 289 w 289"/>
                <a:gd name="T15" fmla="*/ 379 h 513"/>
                <a:gd name="T16" fmla="*/ 289 w 289"/>
                <a:gd name="T17" fmla="*/ 134 h 513"/>
                <a:gd name="T18" fmla="*/ 155 w 289"/>
                <a:gd name="T19" fmla="*/ 0 h 513"/>
                <a:gd name="T20" fmla="*/ 206 w 289"/>
                <a:gd name="T21" fmla="*/ 368 h 513"/>
                <a:gd name="T22" fmla="*/ 206 w 289"/>
                <a:gd name="T23" fmla="*/ 368 h 513"/>
                <a:gd name="T24" fmla="*/ 144 w 289"/>
                <a:gd name="T25" fmla="*/ 434 h 513"/>
                <a:gd name="T26" fmla="*/ 83 w 289"/>
                <a:gd name="T27" fmla="*/ 368 h 513"/>
                <a:gd name="T28" fmla="*/ 83 w 289"/>
                <a:gd name="T29" fmla="*/ 145 h 513"/>
                <a:gd name="T30" fmla="*/ 144 w 289"/>
                <a:gd name="T31" fmla="*/ 79 h 513"/>
                <a:gd name="T32" fmla="*/ 206 w 289"/>
                <a:gd name="T33" fmla="*/ 145 h 513"/>
                <a:gd name="T34" fmla="*/ 206 w 289"/>
                <a:gd name="T35" fmla="*/ 368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9" h="513">
                  <a:moveTo>
                    <a:pt x="155" y="0"/>
                  </a:moveTo>
                  <a:lnTo>
                    <a:pt x="155" y="0"/>
                  </a:ln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379"/>
                  </a:lnTo>
                  <a:cubicBezTo>
                    <a:pt x="0" y="453"/>
                    <a:pt x="60" y="513"/>
                    <a:pt x="134" y="513"/>
                  </a:cubicBezTo>
                  <a:lnTo>
                    <a:pt x="155" y="513"/>
                  </a:lnTo>
                  <a:cubicBezTo>
                    <a:pt x="229" y="513"/>
                    <a:pt x="289" y="453"/>
                    <a:pt x="289" y="379"/>
                  </a:cubicBezTo>
                  <a:lnTo>
                    <a:pt x="289" y="134"/>
                  </a:lnTo>
                  <a:cubicBezTo>
                    <a:pt x="289" y="60"/>
                    <a:pt x="229" y="0"/>
                    <a:pt x="155" y="0"/>
                  </a:cubicBezTo>
                  <a:close/>
                  <a:moveTo>
                    <a:pt x="206" y="368"/>
                  </a:moveTo>
                  <a:lnTo>
                    <a:pt x="206" y="368"/>
                  </a:lnTo>
                  <a:cubicBezTo>
                    <a:pt x="206" y="405"/>
                    <a:pt x="178" y="434"/>
                    <a:pt x="144" y="434"/>
                  </a:cubicBezTo>
                  <a:cubicBezTo>
                    <a:pt x="111" y="434"/>
                    <a:pt x="83" y="405"/>
                    <a:pt x="83" y="368"/>
                  </a:cubicBezTo>
                  <a:lnTo>
                    <a:pt x="83" y="145"/>
                  </a:lnTo>
                  <a:cubicBezTo>
                    <a:pt x="83" y="109"/>
                    <a:pt x="111" y="79"/>
                    <a:pt x="144" y="79"/>
                  </a:cubicBezTo>
                  <a:cubicBezTo>
                    <a:pt x="178" y="79"/>
                    <a:pt x="206" y="109"/>
                    <a:pt x="206" y="145"/>
                  </a:cubicBezTo>
                  <a:lnTo>
                    <a:pt x="206" y="368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8"/>
            <p:cNvSpPr>
              <a:spLocks noEditPoints="1"/>
            </p:cNvSpPr>
            <p:nvPr/>
          </p:nvSpPr>
          <p:spPr bwMode="auto">
            <a:xfrm>
              <a:off x="5437188" y="3005138"/>
              <a:ext cx="1323975" cy="768350"/>
            </a:xfrm>
            <a:custGeom>
              <a:avLst/>
              <a:gdLst>
                <a:gd name="T0" fmla="*/ 1363 w 1381"/>
                <a:gd name="T1" fmla="*/ 105 h 801"/>
                <a:gd name="T2" fmla="*/ 1363 w 1381"/>
                <a:gd name="T3" fmla="*/ 105 h 801"/>
                <a:gd name="T4" fmla="*/ 691 w 1381"/>
                <a:gd name="T5" fmla="*/ 0 h 801"/>
                <a:gd name="T6" fmla="*/ 18 w 1381"/>
                <a:gd name="T7" fmla="*/ 105 h 801"/>
                <a:gd name="T8" fmla="*/ 0 w 1381"/>
                <a:gd name="T9" fmla="*/ 111 h 801"/>
                <a:gd name="T10" fmla="*/ 0 w 1381"/>
                <a:gd name="T11" fmla="*/ 690 h 801"/>
                <a:gd name="T12" fmla="*/ 18 w 1381"/>
                <a:gd name="T13" fmla="*/ 696 h 801"/>
                <a:gd name="T14" fmla="*/ 691 w 1381"/>
                <a:gd name="T15" fmla="*/ 801 h 801"/>
                <a:gd name="T16" fmla="*/ 1363 w 1381"/>
                <a:gd name="T17" fmla="*/ 696 h 801"/>
                <a:gd name="T18" fmla="*/ 1381 w 1381"/>
                <a:gd name="T19" fmla="*/ 690 h 801"/>
                <a:gd name="T20" fmla="*/ 1381 w 1381"/>
                <a:gd name="T21" fmla="*/ 111 h 801"/>
                <a:gd name="T22" fmla="*/ 1328 w 1381"/>
                <a:gd name="T23" fmla="*/ 651 h 801"/>
                <a:gd name="T24" fmla="*/ 1328 w 1381"/>
                <a:gd name="T25" fmla="*/ 651 h 801"/>
                <a:gd name="T26" fmla="*/ 691 w 1381"/>
                <a:gd name="T27" fmla="*/ 747 h 801"/>
                <a:gd name="T28" fmla="*/ 54 w 1381"/>
                <a:gd name="T29" fmla="*/ 651 h 801"/>
                <a:gd name="T30" fmla="*/ 54 w 1381"/>
                <a:gd name="T31" fmla="*/ 149 h 801"/>
                <a:gd name="T32" fmla="*/ 691 w 1381"/>
                <a:gd name="T33" fmla="*/ 53 h 801"/>
                <a:gd name="T34" fmla="*/ 1328 w 1381"/>
                <a:gd name="T35" fmla="*/ 149 h 801"/>
                <a:gd name="T36" fmla="*/ 1328 w 1381"/>
                <a:gd name="T37" fmla="*/ 6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1" h="801">
                  <a:moveTo>
                    <a:pt x="1363" y="105"/>
                  </a:moveTo>
                  <a:lnTo>
                    <a:pt x="1363" y="105"/>
                  </a:lnTo>
                  <a:cubicBezTo>
                    <a:pt x="1165" y="36"/>
                    <a:pt x="933" y="0"/>
                    <a:pt x="691" y="0"/>
                  </a:cubicBezTo>
                  <a:cubicBezTo>
                    <a:pt x="449" y="0"/>
                    <a:pt x="216" y="36"/>
                    <a:pt x="18" y="105"/>
                  </a:cubicBezTo>
                  <a:lnTo>
                    <a:pt x="0" y="111"/>
                  </a:lnTo>
                  <a:lnTo>
                    <a:pt x="0" y="690"/>
                  </a:lnTo>
                  <a:lnTo>
                    <a:pt x="18" y="696"/>
                  </a:lnTo>
                  <a:cubicBezTo>
                    <a:pt x="216" y="764"/>
                    <a:pt x="449" y="801"/>
                    <a:pt x="691" y="801"/>
                  </a:cubicBezTo>
                  <a:cubicBezTo>
                    <a:pt x="933" y="801"/>
                    <a:pt x="1165" y="764"/>
                    <a:pt x="1363" y="696"/>
                  </a:cubicBezTo>
                  <a:lnTo>
                    <a:pt x="1381" y="690"/>
                  </a:lnTo>
                  <a:lnTo>
                    <a:pt x="1381" y="111"/>
                  </a:lnTo>
                  <a:moveTo>
                    <a:pt x="1328" y="651"/>
                  </a:moveTo>
                  <a:lnTo>
                    <a:pt x="1328" y="651"/>
                  </a:lnTo>
                  <a:cubicBezTo>
                    <a:pt x="1139" y="714"/>
                    <a:pt x="920" y="747"/>
                    <a:pt x="691" y="747"/>
                  </a:cubicBezTo>
                  <a:cubicBezTo>
                    <a:pt x="462" y="747"/>
                    <a:pt x="242" y="714"/>
                    <a:pt x="54" y="651"/>
                  </a:cubicBezTo>
                  <a:lnTo>
                    <a:pt x="54" y="149"/>
                  </a:lnTo>
                  <a:cubicBezTo>
                    <a:pt x="242" y="87"/>
                    <a:pt x="462" y="53"/>
                    <a:pt x="691" y="53"/>
                  </a:cubicBezTo>
                  <a:cubicBezTo>
                    <a:pt x="920" y="53"/>
                    <a:pt x="1139" y="87"/>
                    <a:pt x="1328" y="149"/>
                  </a:cubicBezTo>
                  <a:lnTo>
                    <a:pt x="1328" y="651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6329363" y="3155950"/>
              <a:ext cx="277813" cy="465138"/>
            </a:xfrm>
            <a:custGeom>
              <a:avLst/>
              <a:gdLst>
                <a:gd name="T0" fmla="*/ 0 w 291"/>
                <a:gd name="T1" fmla="*/ 484 h 484"/>
                <a:gd name="T2" fmla="*/ 0 w 291"/>
                <a:gd name="T3" fmla="*/ 484 h 484"/>
                <a:gd name="T4" fmla="*/ 0 w 291"/>
                <a:gd name="T5" fmla="*/ 0 h 484"/>
                <a:gd name="T6" fmla="*/ 58 w 291"/>
                <a:gd name="T7" fmla="*/ 7 h 484"/>
                <a:gd name="T8" fmla="*/ 92 w 291"/>
                <a:gd name="T9" fmla="*/ 12 h 484"/>
                <a:gd name="T10" fmla="*/ 153 w 291"/>
                <a:gd name="T11" fmla="*/ 176 h 484"/>
                <a:gd name="T12" fmla="*/ 226 w 291"/>
                <a:gd name="T13" fmla="*/ 37 h 484"/>
                <a:gd name="T14" fmla="*/ 263 w 291"/>
                <a:gd name="T15" fmla="*/ 47 h 484"/>
                <a:gd name="T16" fmla="*/ 291 w 291"/>
                <a:gd name="T17" fmla="*/ 53 h 484"/>
                <a:gd name="T18" fmla="*/ 291 w 291"/>
                <a:gd name="T19" fmla="*/ 430 h 484"/>
                <a:gd name="T20" fmla="*/ 260 w 291"/>
                <a:gd name="T21" fmla="*/ 439 h 484"/>
                <a:gd name="T22" fmla="*/ 225 w 291"/>
                <a:gd name="T23" fmla="*/ 447 h 484"/>
                <a:gd name="T24" fmla="*/ 225 w 291"/>
                <a:gd name="T25" fmla="*/ 191 h 484"/>
                <a:gd name="T26" fmla="*/ 149 w 291"/>
                <a:gd name="T27" fmla="*/ 351 h 484"/>
                <a:gd name="T28" fmla="*/ 82 w 291"/>
                <a:gd name="T29" fmla="*/ 187 h 484"/>
                <a:gd name="T30" fmla="*/ 82 w 291"/>
                <a:gd name="T31" fmla="*/ 473 h 484"/>
                <a:gd name="T32" fmla="*/ 46 w 291"/>
                <a:gd name="T33" fmla="*/ 479 h 484"/>
                <a:gd name="T34" fmla="*/ 0 w 291"/>
                <a:gd name="T35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1" h="484">
                  <a:moveTo>
                    <a:pt x="0" y="484"/>
                  </a:moveTo>
                  <a:lnTo>
                    <a:pt x="0" y="484"/>
                  </a:lnTo>
                  <a:lnTo>
                    <a:pt x="0" y="0"/>
                  </a:lnTo>
                  <a:cubicBezTo>
                    <a:pt x="23" y="3"/>
                    <a:pt x="35" y="4"/>
                    <a:pt x="58" y="7"/>
                  </a:cubicBezTo>
                  <a:cubicBezTo>
                    <a:pt x="72" y="9"/>
                    <a:pt x="79" y="10"/>
                    <a:pt x="92" y="12"/>
                  </a:cubicBezTo>
                  <a:lnTo>
                    <a:pt x="153" y="176"/>
                  </a:lnTo>
                  <a:lnTo>
                    <a:pt x="226" y="37"/>
                  </a:lnTo>
                  <a:cubicBezTo>
                    <a:pt x="240" y="41"/>
                    <a:pt x="248" y="43"/>
                    <a:pt x="263" y="47"/>
                  </a:cubicBezTo>
                  <a:cubicBezTo>
                    <a:pt x="274" y="49"/>
                    <a:pt x="280" y="51"/>
                    <a:pt x="291" y="53"/>
                  </a:cubicBezTo>
                  <a:lnTo>
                    <a:pt x="291" y="430"/>
                  </a:lnTo>
                  <a:cubicBezTo>
                    <a:pt x="279" y="434"/>
                    <a:pt x="272" y="436"/>
                    <a:pt x="260" y="439"/>
                  </a:cubicBezTo>
                  <a:cubicBezTo>
                    <a:pt x="246" y="443"/>
                    <a:pt x="239" y="445"/>
                    <a:pt x="225" y="447"/>
                  </a:cubicBezTo>
                  <a:lnTo>
                    <a:pt x="225" y="191"/>
                  </a:lnTo>
                  <a:lnTo>
                    <a:pt x="149" y="351"/>
                  </a:lnTo>
                  <a:lnTo>
                    <a:pt x="82" y="187"/>
                  </a:lnTo>
                  <a:lnTo>
                    <a:pt x="82" y="473"/>
                  </a:lnTo>
                  <a:cubicBezTo>
                    <a:pt x="68" y="476"/>
                    <a:pt x="60" y="477"/>
                    <a:pt x="46" y="479"/>
                  </a:cubicBezTo>
                  <a:cubicBezTo>
                    <a:pt x="28" y="482"/>
                    <a:pt x="18" y="483"/>
                    <a:pt x="0" y="48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0"/>
            <p:cNvSpPr>
              <a:spLocks noEditPoints="1"/>
            </p:cNvSpPr>
            <p:nvPr/>
          </p:nvSpPr>
          <p:spPr bwMode="auto">
            <a:xfrm>
              <a:off x="6781800" y="3121025"/>
              <a:ext cx="80963" cy="82550"/>
            </a:xfrm>
            <a:custGeom>
              <a:avLst/>
              <a:gdLst>
                <a:gd name="T0" fmla="*/ 43 w 85"/>
                <a:gd name="T1" fmla="*/ 86 h 86"/>
                <a:gd name="T2" fmla="*/ 43 w 85"/>
                <a:gd name="T3" fmla="*/ 86 h 86"/>
                <a:gd name="T4" fmla="*/ 85 w 85"/>
                <a:gd name="T5" fmla="*/ 43 h 86"/>
                <a:gd name="T6" fmla="*/ 43 w 85"/>
                <a:gd name="T7" fmla="*/ 0 h 86"/>
                <a:gd name="T8" fmla="*/ 0 w 85"/>
                <a:gd name="T9" fmla="*/ 43 h 86"/>
                <a:gd name="T10" fmla="*/ 43 w 85"/>
                <a:gd name="T11" fmla="*/ 86 h 86"/>
                <a:gd name="T12" fmla="*/ 6 w 85"/>
                <a:gd name="T13" fmla="*/ 43 h 86"/>
                <a:gd name="T14" fmla="*/ 6 w 85"/>
                <a:gd name="T15" fmla="*/ 43 h 86"/>
                <a:gd name="T16" fmla="*/ 43 w 85"/>
                <a:gd name="T17" fmla="*/ 7 h 86"/>
                <a:gd name="T18" fmla="*/ 79 w 85"/>
                <a:gd name="T19" fmla="*/ 43 h 86"/>
                <a:gd name="T20" fmla="*/ 43 w 85"/>
                <a:gd name="T21" fmla="*/ 79 h 86"/>
                <a:gd name="T22" fmla="*/ 6 w 85"/>
                <a:gd name="T23" fmla="*/ 43 h 86"/>
                <a:gd name="T24" fmla="*/ 26 w 85"/>
                <a:gd name="T25" fmla="*/ 64 h 86"/>
                <a:gd name="T26" fmla="*/ 26 w 85"/>
                <a:gd name="T27" fmla="*/ 64 h 86"/>
                <a:gd name="T28" fmla="*/ 35 w 85"/>
                <a:gd name="T29" fmla="*/ 64 h 86"/>
                <a:gd name="T30" fmla="*/ 35 w 85"/>
                <a:gd name="T31" fmla="*/ 46 h 86"/>
                <a:gd name="T32" fmla="*/ 44 w 85"/>
                <a:gd name="T33" fmla="*/ 46 h 86"/>
                <a:gd name="T34" fmla="*/ 51 w 85"/>
                <a:gd name="T35" fmla="*/ 64 h 86"/>
                <a:gd name="T36" fmla="*/ 60 w 85"/>
                <a:gd name="T37" fmla="*/ 64 h 86"/>
                <a:gd name="T38" fmla="*/ 52 w 85"/>
                <a:gd name="T39" fmla="*/ 45 h 86"/>
                <a:gd name="T40" fmla="*/ 60 w 85"/>
                <a:gd name="T41" fmla="*/ 34 h 86"/>
                <a:gd name="T42" fmla="*/ 41 w 85"/>
                <a:gd name="T43" fmla="*/ 19 h 86"/>
                <a:gd name="T44" fmla="*/ 26 w 85"/>
                <a:gd name="T45" fmla="*/ 19 h 86"/>
                <a:gd name="T46" fmla="*/ 26 w 85"/>
                <a:gd name="T47" fmla="*/ 64 h 86"/>
                <a:gd name="T48" fmla="*/ 35 w 85"/>
                <a:gd name="T49" fmla="*/ 27 h 86"/>
                <a:gd name="T50" fmla="*/ 35 w 85"/>
                <a:gd name="T51" fmla="*/ 27 h 86"/>
                <a:gd name="T52" fmla="*/ 44 w 85"/>
                <a:gd name="T53" fmla="*/ 27 h 86"/>
                <a:gd name="T54" fmla="*/ 51 w 85"/>
                <a:gd name="T55" fmla="*/ 33 h 86"/>
                <a:gd name="T56" fmla="*/ 44 w 85"/>
                <a:gd name="T57" fmla="*/ 39 h 86"/>
                <a:gd name="T58" fmla="*/ 35 w 85"/>
                <a:gd name="T59" fmla="*/ 39 h 86"/>
                <a:gd name="T60" fmla="*/ 35 w 85"/>
                <a:gd name="T61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86">
                  <a:moveTo>
                    <a:pt x="43" y="86"/>
                  </a:moveTo>
                  <a:lnTo>
                    <a:pt x="43" y="86"/>
                  </a:lnTo>
                  <a:cubicBezTo>
                    <a:pt x="66" y="86"/>
                    <a:pt x="85" y="67"/>
                    <a:pt x="85" y="43"/>
                  </a:cubicBezTo>
                  <a:cubicBezTo>
                    <a:pt x="85" y="20"/>
                    <a:pt x="66" y="0"/>
                    <a:pt x="43" y="0"/>
                  </a:cubicBezTo>
                  <a:cubicBezTo>
                    <a:pt x="19" y="0"/>
                    <a:pt x="0" y="20"/>
                    <a:pt x="0" y="43"/>
                  </a:cubicBezTo>
                  <a:cubicBezTo>
                    <a:pt x="0" y="67"/>
                    <a:pt x="19" y="86"/>
                    <a:pt x="43" y="86"/>
                  </a:cubicBezTo>
                  <a:close/>
                  <a:moveTo>
                    <a:pt x="6" y="43"/>
                  </a:moveTo>
                  <a:lnTo>
                    <a:pt x="6" y="43"/>
                  </a:lnTo>
                  <a:cubicBezTo>
                    <a:pt x="6" y="23"/>
                    <a:pt x="23" y="7"/>
                    <a:pt x="43" y="7"/>
                  </a:cubicBezTo>
                  <a:cubicBezTo>
                    <a:pt x="63" y="7"/>
                    <a:pt x="79" y="23"/>
                    <a:pt x="79" y="43"/>
                  </a:cubicBezTo>
                  <a:cubicBezTo>
                    <a:pt x="79" y="63"/>
                    <a:pt x="63" y="79"/>
                    <a:pt x="43" y="79"/>
                  </a:cubicBezTo>
                  <a:cubicBezTo>
                    <a:pt x="23" y="79"/>
                    <a:pt x="6" y="63"/>
                    <a:pt x="6" y="43"/>
                  </a:cubicBezTo>
                  <a:close/>
                  <a:moveTo>
                    <a:pt x="26" y="64"/>
                  </a:moveTo>
                  <a:lnTo>
                    <a:pt x="26" y="64"/>
                  </a:lnTo>
                  <a:lnTo>
                    <a:pt x="35" y="64"/>
                  </a:lnTo>
                  <a:lnTo>
                    <a:pt x="35" y="46"/>
                  </a:lnTo>
                  <a:lnTo>
                    <a:pt x="44" y="46"/>
                  </a:lnTo>
                  <a:lnTo>
                    <a:pt x="51" y="64"/>
                  </a:lnTo>
                  <a:lnTo>
                    <a:pt x="60" y="64"/>
                  </a:lnTo>
                  <a:lnTo>
                    <a:pt x="52" y="45"/>
                  </a:lnTo>
                  <a:cubicBezTo>
                    <a:pt x="55" y="44"/>
                    <a:pt x="60" y="42"/>
                    <a:pt x="60" y="34"/>
                  </a:cubicBezTo>
                  <a:cubicBezTo>
                    <a:pt x="60" y="21"/>
                    <a:pt x="50" y="19"/>
                    <a:pt x="41" y="19"/>
                  </a:cubicBezTo>
                  <a:lnTo>
                    <a:pt x="26" y="19"/>
                  </a:lnTo>
                  <a:lnTo>
                    <a:pt x="26" y="64"/>
                  </a:lnTo>
                  <a:close/>
                  <a:moveTo>
                    <a:pt x="35" y="27"/>
                  </a:moveTo>
                  <a:lnTo>
                    <a:pt x="35" y="27"/>
                  </a:lnTo>
                  <a:lnTo>
                    <a:pt x="44" y="27"/>
                  </a:lnTo>
                  <a:cubicBezTo>
                    <a:pt x="49" y="27"/>
                    <a:pt x="51" y="29"/>
                    <a:pt x="51" y="33"/>
                  </a:cubicBezTo>
                  <a:cubicBezTo>
                    <a:pt x="51" y="37"/>
                    <a:pt x="48" y="39"/>
                    <a:pt x="44" y="39"/>
                  </a:cubicBezTo>
                  <a:lnTo>
                    <a:pt x="35" y="39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cxnSp>
        <p:nvCxnSpPr>
          <p:cNvPr id="25" name="Straight Connector 24"/>
          <p:cNvCxnSpPr/>
          <p:nvPr userDrawn="1"/>
        </p:nvCxnSpPr>
        <p:spPr>
          <a:xfrm>
            <a:off x="1127125" y="2052960"/>
            <a:ext cx="9937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 userDrawn="1"/>
        </p:nvPicPr>
        <p:blipFill rotWithShape="1">
          <a:blip r:embed="rId19"/>
          <a:srcRect t="89469"/>
          <a:stretch/>
        </p:blipFill>
        <p:spPr>
          <a:xfrm>
            <a:off x="10443179" y="6792876"/>
            <a:ext cx="618394" cy="65123"/>
          </a:xfrm>
          <a:prstGeom prst="rect">
            <a:avLst/>
          </a:prstGeom>
          <a:solidFill>
            <a:srgbClr val="D51130"/>
          </a:solidFill>
        </p:spPr>
      </p:pic>
    </p:spTree>
    <p:extLst>
      <p:ext uri="{BB962C8B-B14F-4D97-AF65-F5344CB8AC3E}">
        <p14:creationId xmlns:p14="http://schemas.microsoft.com/office/powerpoint/2010/main" val="401252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600" b="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2400" kern="1200">
          <a:solidFill>
            <a:schemeClr val="bg2"/>
          </a:solidFill>
          <a:latin typeface="+mn-lt"/>
          <a:ea typeface="+mn-ea"/>
          <a:cs typeface="+mn-cs"/>
        </a:defRPr>
      </a:lvl1pPr>
      <a:lvl2pPr marL="357188" indent="-357188" algn="l" defTabSz="914400" rtl="0" eaLnBrk="1" latinLnBrk="0" hangingPunct="1">
        <a:lnSpc>
          <a:spcPct val="100000"/>
        </a:lnSpc>
        <a:spcBef>
          <a:spcPts val="1200"/>
        </a:spcBef>
        <a:buClr>
          <a:schemeClr val="bg2"/>
        </a:buClr>
        <a:buFont typeface="Wingdings" panose="05000000000000000000" pitchFamily="2" charset="2"/>
        <a:buChar char="§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808038" indent="-266700" algn="l" defTabSz="914400" rtl="0" eaLnBrk="1" latinLnBrk="0" hangingPunct="1">
        <a:lnSpc>
          <a:spcPct val="100000"/>
        </a:lnSpc>
        <a:spcBef>
          <a:spcPts val="1200"/>
        </a:spcBef>
        <a:buClr>
          <a:schemeClr val="bg2"/>
        </a:buClr>
        <a:buFont typeface="Source Sans Pro Light" panose="020B0403030403020204" pitchFamily="34" charset="0"/>
        <a:buChar char="−"/>
        <a:defRPr sz="2400" kern="1200">
          <a:solidFill>
            <a:schemeClr val="bg2"/>
          </a:solidFill>
          <a:latin typeface="+mn-lt"/>
          <a:ea typeface="+mn-ea"/>
          <a:cs typeface="+mn-cs"/>
        </a:defRPr>
      </a:lvl3pPr>
      <a:lvl4pPr marL="1616075" indent="-274638" algn="l" defTabSz="914400" rtl="0" eaLnBrk="1" latinLnBrk="0" hangingPunct="1">
        <a:lnSpc>
          <a:spcPct val="100000"/>
        </a:lnSpc>
        <a:spcBef>
          <a:spcPts val="1200"/>
        </a:spcBef>
        <a:buClr>
          <a:schemeClr val="bg2"/>
        </a:buClr>
        <a:buFont typeface="Source Sans Pro Light" panose="020B0403030403020204" pitchFamily="34" charset="0"/>
        <a:buChar char="−"/>
        <a:defRPr sz="2400" kern="1200">
          <a:solidFill>
            <a:schemeClr val="bg2"/>
          </a:solidFill>
          <a:latin typeface="+mn-lt"/>
          <a:ea typeface="+mn-ea"/>
          <a:cs typeface="+mn-cs"/>
        </a:defRPr>
      </a:lvl4pPr>
      <a:lvl5pPr marL="2065338" indent="-274638" algn="l" defTabSz="914400" rtl="0" eaLnBrk="1" latinLnBrk="0" hangingPunct="1">
        <a:lnSpc>
          <a:spcPct val="100000"/>
        </a:lnSpc>
        <a:spcBef>
          <a:spcPts val="1200"/>
        </a:spcBef>
        <a:buClr>
          <a:schemeClr val="bg2"/>
        </a:buClr>
        <a:buFont typeface="Source Sans Pro Light" panose="020B0403030403020204" pitchFamily="34" charset="0"/>
        <a:buChar char="−"/>
        <a:defRPr sz="2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51385" y="5301208"/>
            <a:ext cx="10950956" cy="997196"/>
          </a:xfrm>
        </p:spPr>
        <p:txBody>
          <a:bodyPr/>
          <a:lstStyle/>
          <a:p>
            <a:r>
              <a:rPr lang="hu-HU" sz="3600" b="1" dirty="0" smtClean="0">
                <a:latin typeface="Source Sans Pro Light" panose="020B0403030403020204" pitchFamily="34" charset="0"/>
              </a:rPr>
              <a:t>DOM </a:t>
            </a:r>
            <a:r>
              <a:rPr lang="hu-HU" sz="3600" b="1" dirty="0" err="1" smtClean="0">
                <a:latin typeface="Source Sans Pro Light" panose="020B0403030403020204" pitchFamily="34" charset="0"/>
              </a:rPr>
              <a:t>EniQ</a:t>
            </a:r>
            <a:r>
              <a:rPr lang="hu-HU" sz="3600" b="1" dirty="0" smtClean="0">
                <a:latin typeface="Source Sans Pro Light" panose="020B0403030403020204" pitchFamily="34" charset="0"/>
              </a:rPr>
              <a:t> </a:t>
            </a:r>
            <a:r>
              <a:rPr lang="hu-HU" sz="3600" b="1" dirty="0" err="1" smtClean="0">
                <a:latin typeface="Source Sans Pro Light" panose="020B0403030403020204" pitchFamily="34" charset="0"/>
              </a:rPr>
              <a:t>Guard</a:t>
            </a:r>
            <a:r>
              <a:rPr lang="hu-HU" sz="3600" b="1" dirty="0" smtClean="0">
                <a:latin typeface="Source Sans Pro Light" panose="020B0403030403020204" pitchFamily="34" charset="0"/>
              </a:rPr>
              <a:t> speciális működési üzemmódok</a:t>
            </a:r>
            <a:endParaRPr lang="en-GB" sz="3600" b="1" dirty="0">
              <a:latin typeface="Source Sans Pro Light" panose="020B0403030403020204" pitchFamily="34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296628"/>
            <a:ext cx="4089385" cy="2376264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4132" y="3003320"/>
            <a:ext cx="1996504" cy="198884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0679" y="2232826"/>
            <a:ext cx="1903410" cy="648024"/>
          </a:xfrm>
          <a:prstGeom prst="rect">
            <a:avLst/>
          </a:prstGeom>
        </p:spPr>
      </p:pic>
      <p:pic>
        <p:nvPicPr>
          <p:cNvPr id="1030" name="Picture 6" descr="DOM Security Releases the new digital handle DOM ENiQ Guar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620" y="2669025"/>
            <a:ext cx="4681537" cy="260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32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ép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0476" y="692696"/>
            <a:ext cx="761534" cy="442513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27449" y="840837"/>
            <a:ext cx="4932547" cy="775597"/>
          </a:xfrm>
        </p:spPr>
        <p:txBody>
          <a:bodyPr/>
          <a:lstStyle/>
          <a:p>
            <a:r>
              <a:rPr lang="hu-HU" dirty="0" smtClean="0"/>
              <a:t>Office mód #1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127449" y="2204864"/>
            <a:ext cx="993710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chemeClr val="bg2"/>
                </a:solidFill>
              </a:rPr>
              <a:t>A készülék aktiválja a folyamatosan nyitva módot a transzponder egyszeri bemutatására. Tartsa a transzpondert még egyszer a készülék elé annak normálmódba történő visszaállításához.</a:t>
            </a:r>
          </a:p>
          <a:p>
            <a:endParaRPr lang="hu-HU" sz="2400" dirty="0">
              <a:solidFill>
                <a:schemeClr val="bg2"/>
              </a:solidFill>
            </a:endParaRPr>
          </a:p>
          <a:p>
            <a:r>
              <a:rPr lang="hu-HU" sz="2400" dirty="0">
                <a:solidFill>
                  <a:schemeClr val="bg2"/>
                </a:solidFill>
              </a:rPr>
              <a:t>Tökéletes megoldás lehet például egy üzlet bejárati ajtajához. Reggel nyitáskor egyszeri transzponder érintéssel nyitott állapotba helyezzük a zárat, mely egészen addig nyitva marad, míg este záráskor újból hozzá nem érintjük a tag-et, ekkor bezár.</a:t>
            </a:r>
          </a:p>
          <a:p>
            <a:r>
              <a:rPr lang="hu-HU" sz="2400" dirty="0">
                <a:solidFill>
                  <a:schemeClr val="bg2"/>
                </a:solidFill>
              </a:rPr>
              <a:t>Amennyiben állítunk be egyedi ütemtervet is, úgy az erre programozott transzponderek csak a meghatározott időn belül tudják nyitni a zárat (pl. hétfőtől péntekig, 08:00 – 17:00).</a:t>
            </a:r>
            <a:endParaRPr lang="hu-HU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2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Office mód #2</a:t>
            </a:r>
            <a:endParaRPr lang="hu-HU" dirty="0"/>
          </a:p>
        </p:txBody>
      </p:sp>
      <p:pic>
        <p:nvPicPr>
          <p:cNvPr id="14" name="Kép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0476" y="692696"/>
            <a:ext cx="761534" cy="442513"/>
          </a:xfrm>
          <a:prstGeom prst="rect">
            <a:avLst/>
          </a:prstGeom>
        </p:spPr>
      </p:pic>
      <p:sp>
        <p:nvSpPr>
          <p:cNvPr id="11" name="Szövegdoboz 10"/>
          <p:cNvSpPr txBox="1"/>
          <p:nvPr/>
        </p:nvSpPr>
        <p:spPr>
          <a:xfrm>
            <a:off x="1127125" y="2204864"/>
            <a:ext cx="99265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chemeClr val="bg2"/>
                </a:solidFill>
              </a:rPr>
              <a:t>A folyamatosan nyitva üzemmód aktiválásához érintse a jogosult transzpondert a készülékhez, majd legalább 5mp. elteltével ismételje meg azt. Deaktiváláshoz hasonló módon járjon el.</a:t>
            </a:r>
          </a:p>
          <a:p>
            <a:endParaRPr lang="hu-HU" sz="2400" dirty="0">
              <a:solidFill>
                <a:schemeClr val="bg2"/>
              </a:solidFill>
            </a:endParaRPr>
          </a:p>
          <a:p>
            <a:r>
              <a:rPr lang="hu-HU" sz="2400" dirty="0">
                <a:solidFill>
                  <a:schemeClr val="bg2"/>
                </a:solidFill>
              </a:rPr>
              <a:t>Működésének lényege, hogy amennyiben egyszer érintjük hozzá a transzpondert normál üzemmódnak megfelelően működik, tehát az eszköz kinyit, majd </a:t>
            </a:r>
            <a:r>
              <a:rPr lang="hu-HU" sz="2400" dirty="0">
                <a:solidFill>
                  <a:schemeClr val="bg2"/>
                </a:solidFill>
              </a:rPr>
              <a:t>a beállított hozzáférési idő (3-10 sec.) elteltével </a:t>
            </a:r>
            <a:r>
              <a:rPr lang="hu-HU" sz="2400" dirty="0">
                <a:solidFill>
                  <a:schemeClr val="bg2"/>
                </a:solidFill>
              </a:rPr>
              <a:t>visszazár, viszont ha zárást követően újból hozzáérintjük, akkor folyamatosan nyitott állapotba tudjuk helyezni. </a:t>
            </a:r>
          </a:p>
          <a:p>
            <a:r>
              <a:rPr lang="hu-HU" sz="2400" dirty="0">
                <a:solidFill>
                  <a:schemeClr val="bg2"/>
                </a:solidFill>
              </a:rPr>
              <a:t>Amennyiben </a:t>
            </a:r>
            <a:r>
              <a:rPr lang="hu-HU" sz="2400" dirty="0">
                <a:solidFill>
                  <a:schemeClr val="bg2"/>
                </a:solidFill>
              </a:rPr>
              <a:t>állítunk be egyedi ütemtervet is, úgy az erre programozott transzponderek csak a meghatározott időn belül tudják nyitni a zárat (pl. </a:t>
            </a:r>
            <a:r>
              <a:rPr lang="hu-HU" sz="2400" dirty="0">
                <a:solidFill>
                  <a:schemeClr val="bg2"/>
                </a:solidFill>
              </a:rPr>
              <a:t>hétfőtől péntekig, 08:00 – 17:00</a:t>
            </a:r>
            <a:r>
              <a:rPr lang="hu-HU" sz="2400" dirty="0" smtClean="0">
                <a:solidFill>
                  <a:schemeClr val="bg2"/>
                </a:solidFill>
              </a:rPr>
              <a:t>).</a:t>
            </a:r>
            <a:endParaRPr lang="hu-HU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2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Folyamatosan nyitva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30014" y="2240868"/>
            <a:ext cx="9923687" cy="4370427"/>
          </a:xfrm>
        </p:spPr>
        <p:txBody>
          <a:bodyPr/>
          <a:lstStyle/>
          <a:p>
            <a:r>
              <a:rPr lang="hu-HU" dirty="0" smtClean="0"/>
              <a:t>A készülék automatikusan folyamatosan nyitva módba kapcsol mindaddig, amíg a heti terv működés aktív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készülék alap esetben zárva van, a kiválasztott ütemterv alapján automatikusan nyitott állapotba helyezi magát, majd az ütemterv végén automatikusan bezár.</a:t>
            </a:r>
          </a:p>
          <a:p>
            <a:r>
              <a:rPr lang="hu-HU" dirty="0" smtClean="0"/>
              <a:t>Például: Ütemterv - </a:t>
            </a:r>
            <a:r>
              <a:rPr lang="hu-HU" dirty="0"/>
              <a:t>hétfőtől péntekig, 08:00 – </a:t>
            </a:r>
            <a:r>
              <a:rPr lang="hu-HU" dirty="0" smtClean="0"/>
              <a:t>17:00</a:t>
            </a:r>
          </a:p>
          <a:p>
            <a:pPr>
              <a:spcBef>
                <a:spcPts val="0"/>
              </a:spcBef>
            </a:pPr>
            <a:r>
              <a:rPr lang="hu-HU" dirty="0" smtClean="0"/>
              <a:t>A készülék hétfőn reggel 08:00-kor kinyit, majd 17:00-kor bezár, és ez ismétlődik minden nap, péntekig. Zárási idő után (17:00-08:00) az arra jogosult transzponderek tudják továbbra is nyitni, de ilyenkor már a normál üzemmód az aktív, tehát nyitás után a beállított hozzáférési idő </a:t>
            </a:r>
            <a:r>
              <a:rPr lang="hu-HU" dirty="0"/>
              <a:t>(3-10 sec.)</a:t>
            </a:r>
            <a:r>
              <a:rPr lang="hu-HU" dirty="0" smtClean="0"/>
              <a:t> elteltével visszazár.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0476" y="692696"/>
            <a:ext cx="761534" cy="44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869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Folyamatosan zárva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30014" y="2240868"/>
            <a:ext cx="9923687" cy="4370427"/>
          </a:xfrm>
        </p:spPr>
        <p:txBody>
          <a:bodyPr/>
          <a:lstStyle/>
          <a:p>
            <a:r>
              <a:rPr lang="hu-HU" dirty="0" smtClean="0"/>
              <a:t>A készülék automatikusan folyamatosan zárva módba kapcsol mindaddig, amíg a heti terv működés aktív</a:t>
            </a:r>
            <a:r>
              <a:rPr lang="hu-HU" dirty="0" smtClean="0"/>
              <a:t>.</a:t>
            </a:r>
          </a:p>
          <a:p>
            <a:r>
              <a:rPr lang="hu-HU" dirty="0"/>
              <a:t>A készülék alap esetben </a:t>
            </a:r>
            <a:r>
              <a:rPr lang="hu-HU" dirty="0" smtClean="0"/>
              <a:t>nyitva </a:t>
            </a:r>
            <a:r>
              <a:rPr lang="hu-HU" dirty="0"/>
              <a:t>van, a kiválasztott ütemterv alapján automatikusan </a:t>
            </a:r>
            <a:r>
              <a:rPr lang="hu-HU" dirty="0" smtClean="0"/>
              <a:t>zárt </a:t>
            </a:r>
            <a:r>
              <a:rPr lang="hu-HU" dirty="0"/>
              <a:t>állapotba helyezi magát, majd az ütemterv végén automatikusan </a:t>
            </a:r>
            <a:r>
              <a:rPr lang="hu-HU" dirty="0" smtClean="0"/>
              <a:t>kinyit.</a:t>
            </a:r>
            <a:endParaRPr lang="hu-HU" dirty="0"/>
          </a:p>
          <a:p>
            <a:r>
              <a:rPr lang="hu-HU" dirty="0"/>
              <a:t>Például: Ütemterv - hétfőtől péntekig, 08:00 – 17:00</a:t>
            </a:r>
          </a:p>
          <a:p>
            <a:pPr>
              <a:spcBef>
                <a:spcPts val="0"/>
              </a:spcBef>
            </a:pPr>
            <a:r>
              <a:rPr lang="hu-HU" dirty="0"/>
              <a:t>A készülék hétfőn reggel 08:00-kor </a:t>
            </a:r>
            <a:r>
              <a:rPr lang="hu-HU" dirty="0" smtClean="0"/>
              <a:t>bezár, </a:t>
            </a:r>
            <a:r>
              <a:rPr lang="hu-HU" dirty="0"/>
              <a:t>majd 17:00-kor </a:t>
            </a:r>
            <a:r>
              <a:rPr lang="hu-HU" dirty="0" smtClean="0"/>
              <a:t>kinyit, </a:t>
            </a:r>
            <a:r>
              <a:rPr lang="hu-HU" dirty="0"/>
              <a:t>és ez ismétlődik minden nap, péntekig. </a:t>
            </a:r>
            <a:r>
              <a:rPr lang="hu-HU" dirty="0" smtClean="0"/>
              <a:t>Zárási </a:t>
            </a:r>
            <a:r>
              <a:rPr lang="hu-HU" dirty="0"/>
              <a:t>idő </a:t>
            </a:r>
            <a:r>
              <a:rPr lang="hu-HU" dirty="0" smtClean="0"/>
              <a:t>után (08:00-17:00) </a:t>
            </a:r>
            <a:r>
              <a:rPr lang="hu-HU" dirty="0"/>
              <a:t>csak </a:t>
            </a:r>
            <a:r>
              <a:rPr lang="hu-HU" dirty="0" smtClean="0"/>
              <a:t>a vészhelyzeti </a:t>
            </a:r>
            <a:r>
              <a:rPr lang="hu-HU" dirty="0"/>
              <a:t>transzponderek tudják </a:t>
            </a:r>
            <a:r>
              <a:rPr lang="hu-HU" dirty="0" smtClean="0"/>
              <a:t>nyitni, </a:t>
            </a:r>
            <a:r>
              <a:rPr lang="hu-HU" dirty="0"/>
              <a:t>de ilyenkor már a normál üzemmód az aktív, tehát </a:t>
            </a:r>
            <a:r>
              <a:rPr lang="hu-HU" dirty="0" smtClean="0"/>
              <a:t>nyitás </a:t>
            </a:r>
            <a:r>
              <a:rPr lang="hu-HU" dirty="0"/>
              <a:t>után a beállított hozzáférési idő (3-10 sec</a:t>
            </a:r>
            <a:r>
              <a:rPr lang="hu-HU" dirty="0" smtClean="0"/>
              <a:t>.) elteltével visszazár.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0476" y="692696"/>
            <a:ext cx="761534" cy="44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982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428" y="688962"/>
            <a:ext cx="6355207" cy="4232437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0476" y="692696"/>
            <a:ext cx="761534" cy="442513"/>
          </a:xfrm>
          <a:prstGeom prst="rect">
            <a:avLst/>
          </a:prstGeom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624" y="1135209"/>
            <a:ext cx="1988575" cy="353701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053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22fc16b70dbdb9dd9827b51f823d741199c3c3c"/>
</p:tagLst>
</file>

<file path=ppt/theme/theme1.xml><?xml version="1.0" encoding="utf-8"?>
<a:theme xmlns:a="http://schemas.openxmlformats.org/drawingml/2006/main" name="DOM">
  <a:themeElements>
    <a:clrScheme name="DOM">
      <a:dk1>
        <a:sysClr val="windowText" lastClr="000000"/>
      </a:dk1>
      <a:lt1>
        <a:sysClr val="window" lastClr="FFFFFF"/>
      </a:lt1>
      <a:dk2>
        <a:srgbClr val="BFBFBF"/>
      </a:dk2>
      <a:lt2>
        <a:srgbClr val="595959"/>
      </a:lt2>
      <a:accent1>
        <a:srgbClr val="595959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595959"/>
      </a:hlink>
      <a:folHlink>
        <a:srgbClr val="A5A5A5"/>
      </a:folHlink>
    </a:clrScheme>
    <a:fontScheme name="Custom 1">
      <a:majorFont>
        <a:latin typeface="Source Sans Pro Light"/>
        <a:ea typeface=""/>
        <a:cs typeface=""/>
      </a:majorFont>
      <a:minorFont>
        <a:latin typeface="Source Sans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rgbClr val="92D05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DOM Mechanical blue">
      <a:srgbClr val="00A0DE"/>
    </a:custClr>
    <a:custClr name="DOM Electric green">
      <a:srgbClr val="86BC25"/>
    </a:custClr>
    <a:custClr name="DOM Yellow">
      <a:srgbClr val="FDC300"/>
    </a:custClr>
    <a:custClr name="DOM Green">
      <a:srgbClr val="489E09"/>
    </a:custClr>
    <a:custClr name="DOM Red">
      <a:srgbClr val="D51130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3693</TotalTime>
  <Words>429</Words>
  <Application>Microsoft Office PowerPoint</Application>
  <PresentationFormat>Szélesvásznú</PresentationFormat>
  <Paragraphs>21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Source Sans Pro Light</vt:lpstr>
      <vt:lpstr>Wingdings</vt:lpstr>
      <vt:lpstr>DOM</vt:lpstr>
      <vt:lpstr>DOM EniQ Guard speciális működési üzemmódok</vt:lpstr>
      <vt:lpstr>Office mód #1</vt:lpstr>
      <vt:lpstr>Office mód #2</vt:lpstr>
      <vt:lpstr>Folyamatosan nyitva</vt:lpstr>
      <vt:lpstr>Folyamatosan zárva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ROOPS-DELL2</dc:creator>
  <cp:lastModifiedBy>Kft DOM-Elzett</cp:lastModifiedBy>
  <cp:revision>430</cp:revision>
  <dcterms:created xsi:type="dcterms:W3CDTF">2016-12-20T19:06:40Z</dcterms:created>
  <dcterms:modified xsi:type="dcterms:W3CDTF">2021-04-20T09:40:47Z</dcterms:modified>
</cp:coreProperties>
</file>